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4"/>
    <p:sldMasterId id="2147483685" r:id="rId5"/>
    <p:sldMasterId id="2147483660" r:id="rId6"/>
    <p:sldMasterId id="2147483672" r:id="rId7"/>
  </p:sldMasterIdLst>
  <p:sldIdLst>
    <p:sldId id="256" r:id="rId8"/>
    <p:sldId id="258" r:id="rId9"/>
    <p:sldId id="260" r:id="rId10"/>
    <p:sldId id="291" r:id="rId11"/>
    <p:sldId id="277" r:id="rId12"/>
    <p:sldId id="281" r:id="rId13"/>
    <p:sldId id="279" r:id="rId14"/>
    <p:sldId id="288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626"/>
    <a:srgbClr val="00B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50" autoAdjust="0"/>
    <p:restoredTop sz="94694"/>
  </p:normalViewPr>
  <p:slideViewPr>
    <p:cSldViewPr snapToGrid="0" snapToObjects="1">
      <p:cViewPr varScale="1">
        <p:scale>
          <a:sx n="78" d="100"/>
          <a:sy n="78" d="100"/>
        </p:scale>
        <p:origin x="10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56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CE29-DFC8-1744-8DED-16F8FAA6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D7B6-C0D9-D948-BAFD-F7DBACF3D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8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9AB90-EB60-5C45-9D53-51BB0665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1709738"/>
            <a:ext cx="109930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F6B-9679-2B48-A088-D8459345B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0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5058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8A911-514F-524F-94EE-4933F99F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7B494-46F0-BB4C-B3CC-230A4789B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E607A-BF7B-E24E-B406-9DE6C39AB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65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05BE-10AF-4A4E-99DF-743F7FB8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D8C8C-8329-1842-851C-0FB5970E7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90D5E-BB74-8847-9C63-A76037F9D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983287-01ED-0047-94D6-EA4B1EC2B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281340-665C-FB4F-A910-805EEF334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38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D573F-B2D5-1F48-A94F-AB48A236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74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916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447D-51E8-964E-851F-AC40FAC44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492FD-B1F3-2348-BB33-FECE00563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B67C5-EEC4-5B4E-B5AA-938740E04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343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572CB-96B1-7643-AE34-657DD1844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0CA7B8-6A38-D740-BEF0-9548EA775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63022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73904-DF1C-7140-8DA7-25F5929AA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87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4A96EF-339E-8C4B-A85B-990EC38C0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7165" y="2381830"/>
            <a:ext cx="1297670" cy="20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3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AFA845-3FEF-A948-A524-1318D62C1A69}"/>
              </a:ext>
            </a:extLst>
          </p:cNvPr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rgbClr val="00B2A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CEB92C-2D7F-CB4D-8A09-69898C75E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9940"/>
          <a:stretch/>
        </p:blipFill>
        <p:spPr>
          <a:xfrm>
            <a:off x="-1" y="329977"/>
            <a:ext cx="2890981" cy="278347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165DDE-1973-724A-9359-7237152D2BE4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141685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5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CEB92C-2D7F-CB4D-8A09-69898C75E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9940"/>
          <a:stretch/>
        </p:blipFill>
        <p:spPr>
          <a:xfrm>
            <a:off x="-1" y="329977"/>
            <a:ext cx="2890981" cy="27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4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5819F5-5FD1-CB40-9910-A6CC6E29E0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1"/>
          <a:stretch/>
        </p:blipFill>
        <p:spPr>
          <a:xfrm>
            <a:off x="0" y="0"/>
            <a:ext cx="12236254" cy="685800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5D97B5-2C03-3E4A-ADF0-80A741A8D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4323" y="5698343"/>
            <a:ext cx="830023" cy="8300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C0773C-7FD1-E04D-AC72-6059A469BD1E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0439698" cy="3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11B7F8D6-34EA-7F47-98C6-94351C294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4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C8DC60-1867-884A-8AE9-515040E38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31" r="385" b="13110"/>
          <a:stretch/>
        </p:blipFill>
        <p:spPr>
          <a:xfrm>
            <a:off x="-45437" y="-1"/>
            <a:ext cx="12237437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B14EE8-EF93-2F4B-B78D-551FCF2455F2}"/>
              </a:ext>
            </a:extLst>
          </p:cNvPr>
          <p:cNvSpPr/>
          <p:nvPr userDrawn="1"/>
        </p:nvSpPr>
        <p:spPr>
          <a:xfrm>
            <a:off x="-45437" y="-1"/>
            <a:ext cx="6141437" cy="6858001"/>
          </a:xfrm>
          <a:prstGeom prst="rect">
            <a:avLst/>
          </a:prstGeom>
          <a:solidFill>
            <a:srgbClr val="00B2A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5D97B5-2C03-3E4A-ADF0-80A741A8D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4323" y="5698343"/>
            <a:ext cx="830023" cy="8300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C0773C-7FD1-E04D-AC72-6059A469BD1E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0439698" cy="3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2B1CE29-DFC8-1744-8DED-16F8FAA6A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365125"/>
            <a:ext cx="57000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D7B6-C0D9-D948-BAFD-F7DBACF3D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825625"/>
            <a:ext cx="5700000" cy="435133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9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2D4782-FDAE-2341-93E7-27FF8F8A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416"/>
          <a:stretch/>
        </p:blipFill>
        <p:spPr>
          <a:xfrm>
            <a:off x="-45438" y="-1"/>
            <a:ext cx="12237437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B14EE8-EF93-2F4B-B78D-551FCF2455F2}"/>
              </a:ext>
            </a:extLst>
          </p:cNvPr>
          <p:cNvSpPr/>
          <p:nvPr userDrawn="1"/>
        </p:nvSpPr>
        <p:spPr>
          <a:xfrm>
            <a:off x="-45437" y="-1"/>
            <a:ext cx="6141437" cy="6858001"/>
          </a:xfrm>
          <a:prstGeom prst="rect">
            <a:avLst/>
          </a:prstGeom>
          <a:solidFill>
            <a:srgbClr val="2726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5D97B5-2C03-3E4A-ADF0-80A741A8D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4323" y="5698343"/>
            <a:ext cx="830023" cy="8300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C0773C-7FD1-E04D-AC72-6059A469BD1E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0439698" cy="3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2B1CE29-DFC8-1744-8DED-16F8FAA6A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365125"/>
            <a:ext cx="57000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D7B6-C0D9-D948-BAFD-F7DBACF3D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825625"/>
            <a:ext cx="5700000" cy="4351338"/>
          </a:xfrm>
        </p:spPr>
        <p:txBody>
          <a:bodyPr/>
          <a:lstStyle>
            <a:lvl1pPr>
              <a:buClr>
                <a:srgbClr val="00B2A9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0B2A9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B2A9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B2A9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B2A9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742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CE29-DFC8-1744-8DED-16F8FAA6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D7B6-C0D9-D948-BAFD-F7DBACF3D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825625"/>
            <a:ext cx="10400631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6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7E5EB-2A7F-6240-839A-7E2E27636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5D7FE-10C6-6E46-9279-E7928EE48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3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A9C04-7E5B-2944-924C-DCFEB672D8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2D2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DFCF77-79E5-6F45-8A7C-6653CD0DC299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1416859" cy="0"/>
          </a:xfrm>
          <a:prstGeom prst="line">
            <a:avLst/>
          </a:prstGeom>
          <a:ln w="19050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C23668-C011-BE47-B6D2-C1E77CD56B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412" y="377883"/>
            <a:ext cx="1020970" cy="164776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94BDB8C-EAB5-DF41-AF00-9615A2E906C1}"/>
              </a:ext>
            </a:extLst>
          </p:cNvPr>
          <p:cNvSpPr txBox="1">
            <a:spLocks/>
          </p:cNvSpPr>
          <p:nvPr userDrawn="1"/>
        </p:nvSpPr>
        <p:spPr>
          <a:xfrm>
            <a:off x="373711" y="1138017"/>
            <a:ext cx="10294290" cy="23876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Essex Wildlife Trust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3FD6D8-3252-4B4D-AA63-65C662EF8D7D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1416859" cy="0"/>
          </a:xfrm>
          <a:prstGeom prst="line">
            <a:avLst/>
          </a:prstGeom>
          <a:ln w="19050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A0766A-8AB5-8B44-812E-6A6185DB1A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6197600" y="1698363"/>
            <a:ext cx="4317997" cy="33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4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71F226-DBD4-8342-BD4F-14B3D41B8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9E643-D569-6142-AEEC-19B2AFA15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5E52FC-4308-2142-B88A-CD293F12E9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2D2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C88B20-7290-904C-A5B4-FADE2A64C959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1416859" cy="0"/>
          </a:xfrm>
          <a:prstGeom prst="line">
            <a:avLst/>
          </a:prstGeom>
          <a:ln w="19050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CBF46F-97C6-DB45-AAC1-8A5231E55592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1416859" cy="0"/>
          </a:xfrm>
          <a:prstGeom prst="line">
            <a:avLst/>
          </a:prstGeom>
          <a:ln w="19050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7023A9-FABF-5B44-AACF-F75EB8C837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47165" y="2381830"/>
            <a:ext cx="1297670" cy="20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80FAA6-9860-D84E-AE70-A9A904AC8B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2D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8BF817-C314-E94E-B904-21DD1525A991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1416859" cy="0"/>
          </a:xfrm>
          <a:prstGeom prst="line">
            <a:avLst/>
          </a:prstGeom>
          <a:ln w="19050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5FAECD-1697-F447-946E-D555D0AF0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</a:blip>
          <a:srcRect l="19940"/>
          <a:stretch/>
        </p:blipFill>
        <p:spPr>
          <a:xfrm>
            <a:off x="-1" y="329977"/>
            <a:ext cx="2890981" cy="27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6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71F226-DBD4-8342-BD4F-14B3D41B8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9E643-D569-6142-AEEC-19B2AFA15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8A5DE2-788B-4845-B01D-0D2BC44DA49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104323" y="5698343"/>
            <a:ext cx="830023" cy="83002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845043-3300-2F40-A880-CA686245E617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0439698" cy="345"/>
          </a:xfrm>
          <a:prstGeom prst="line">
            <a:avLst/>
          </a:prstGeom>
          <a:ln w="19050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88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0" r:id="rId2"/>
    <p:sldLayoutId id="2147483692" r:id="rId3"/>
    <p:sldLayoutId id="2147483691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7262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B2A9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2A9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2A9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2A9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2A9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D9FE607-88D2-944B-B220-A3EAD8B83E7F}"/>
              </a:ext>
            </a:extLst>
          </p:cNvPr>
          <p:cNvSpPr txBox="1">
            <a:spLocks/>
          </p:cNvSpPr>
          <p:nvPr/>
        </p:nvSpPr>
        <p:spPr>
          <a:xfrm>
            <a:off x="373712" y="3452952"/>
            <a:ext cx="1029428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600" dirty="0">
                <a:solidFill>
                  <a:srgbClr val="00B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 Natural Meander.</a:t>
            </a:r>
          </a:p>
        </p:txBody>
      </p:sp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B979544-8614-4EC0-B0DB-D461C75C0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62" y="231177"/>
            <a:ext cx="1600200" cy="1323975"/>
          </a:xfrm>
          <a:prstGeom prst="rect">
            <a:avLst/>
          </a:prstGeom>
        </p:spPr>
      </p:pic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E07B600-25F8-452F-A59F-9517335FE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872" y="267318"/>
            <a:ext cx="2743200" cy="126253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B29039-BE3B-4DD7-B0AC-29A9BCAEE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4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753">
        <p:fade/>
      </p:transition>
    </mc:Choice>
    <mc:Fallback xmlns="">
      <p:transition spd="med" advTm="15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5322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Meander</a:t>
            </a:r>
          </a:p>
        </p:txBody>
      </p:sp>
      <p:pic>
        <p:nvPicPr>
          <p:cNvPr id="2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53AE58E-44F7-48FC-B1E2-49C5E0A20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634" y="4875064"/>
            <a:ext cx="1600200" cy="1323975"/>
          </a:xfrm>
          <a:prstGeom prst="rect">
            <a:avLst/>
          </a:prstGeom>
        </p:spPr>
      </p:pic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23D0843-E8DC-4CEE-8CA0-9DED7AE84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1344" y="4911205"/>
            <a:ext cx="2743200" cy="12625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92B46A-5C98-41DB-89D1-7644BE80A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6E85EC7-6F2B-4C40-8688-82518EC68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271" y="5559626"/>
            <a:ext cx="1172875" cy="970414"/>
          </a:xfrm>
          <a:prstGeom prst="rect">
            <a:avLst/>
          </a:prstGeom>
        </p:spPr>
      </p:pic>
      <p:pic>
        <p:nvPicPr>
          <p:cNvPr id="7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20DE87B-1933-4913-8F6D-BF9575C6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373" y="5531015"/>
            <a:ext cx="2170656" cy="999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6096D0-9696-478B-9787-58868CEC4674}"/>
              </a:ext>
            </a:extLst>
          </p:cNvPr>
          <p:cNvSpPr txBox="1"/>
          <p:nvPr/>
        </p:nvSpPr>
        <p:spPr>
          <a:xfrm>
            <a:off x="-39757" y="487505"/>
            <a:ext cx="328654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A meander is a curve in a river</a:t>
            </a:r>
          </a:p>
          <a:p>
            <a:r>
              <a:rPr lang="en-GB" sz="2000" dirty="0"/>
              <a:t>The position of the curves changes over a long period of time through a process called erosion and depositing.</a:t>
            </a:r>
          </a:p>
          <a:p>
            <a:endParaRPr lang="en-GB" sz="2000" dirty="0"/>
          </a:p>
          <a:p>
            <a:r>
              <a:rPr lang="en-GB" sz="2000" dirty="0"/>
              <a:t>A river rarely flows in a straight unless they have been manmade.</a:t>
            </a:r>
          </a:p>
          <a:p>
            <a:r>
              <a:rPr lang="en-GB" sz="2000" dirty="0"/>
              <a:t>rivers will usually go around something in its way like a large stone or tree. 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DBBE4-383A-4931-AF0E-809D07C1B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0435" y="126745"/>
            <a:ext cx="8787542" cy="54874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3FF470-18FF-438A-837A-14E7C3BD7BAA}"/>
              </a:ext>
            </a:extLst>
          </p:cNvPr>
          <p:cNvSpPr txBox="1"/>
          <p:nvPr/>
        </p:nvSpPr>
        <p:spPr>
          <a:xfrm>
            <a:off x="159030" y="72153"/>
            <a:ext cx="361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/>
              <a:t>Meanders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A3C469-47F6-46CF-A3B1-8767AAA26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6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061">
        <p:fade/>
      </p:transition>
    </mc:Choice>
    <mc:Fallback xmlns="">
      <p:transition spd="med" advTm="57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237" x="3303588" y="6197600"/>
          <p14:tracePt t="39659" x="2628900" y="6432550"/>
          <p14:tracePt t="39667" x="2790825" y="6194425"/>
          <p14:tracePt t="39676" x="2928938" y="5994400"/>
          <p14:tracePt t="39685" x="3079750" y="5781675"/>
          <p14:tracePt t="39691" x="3254375" y="5530850"/>
          <p14:tracePt t="39698" x="3405188" y="5356225"/>
          <p14:tracePt t="39706" x="3492500" y="5230813"/>
          <p14:tracePt t="39713" x="3592513" y="5118100"/>
          <p14:tracePt t="39721" x="3692525" y="5005388"/>
          <p14:tracePt t="39728" x="3767138" y="4930775"/>
          <p14:tracePt t="39737" x="3830638" y="4856163"/>
          <p14:tracePt t="39744" x="3905250" y="4768850"/>
          <p14:tracePt t="39752" x="3992563" y="4667250"/>
          <p14:tracePt t="39759" x="4068763" y="4592638"/>
          <p14:tracePt t="39766" x="4168775" y="4479925"/>
          <p14:tracePt t="39774" x="4268788" y="4392613"/>
          <p14:tracePt t="39781" x="4381500" y="4267200"/>
          <p14:tracePt t="39789" x="4481513" y="4167188"/>
          <p14:tracePt t="39797" x="4581525" y="4054475"/>
          <p14:tracePt t="39804" x="4694238" y="3929063"/>
          <p14:tracePt t="39812" x="4768850" y="3841750"/>
          <p14:tracePt t="39819" x="4832350" y="3741738"/>
          <p14:tracePt t="39827" x="4919663" y="3641725"/>
          <p14:tracePt t="39835" x="4968875" y="3567113"/>
          <p14:tracePt t="39842" x="5032375" y="3490913"/>
          <p14:tracePt t="39851" x="5081588" y="3416300"/>
          <p14:tracePt t="39857" x="5132388" y="3341688"/>
          <p14:tracePt t="39865" x="5170488" y="3267075"/>
          <p14:tracePt t="39873" x="5207000" y="3190875"/>
          <p14:tracePt t="39880" x="5257800" y="3116263"/>
          <p14:tracePt t="39888" x="5294313" y="3041650"/>
          <p14:tracePt t="39896" x="5332413" y="2965450"/>
          <p14:tracePt t="39903" x="5345113" y="2903538"/>
          <p14:tracePt t="39919" x="5345113" y="2890838"/>
          <p14:tracePt t="39925" x="5345113" y="2878138"/>
          <p14:tracePt t="39934" x="5357813" y="2865438"/>
          <p14:tracePt t="40236" x="5357813" y="2852738"/>
          <p14:tracePt t="40242" x="5345113" y="2840038"/>
          <p14:tracePt t="40252" x="5345113" y="2828925"/>
          <p14:tracePt t="40257" x="5332413" y="2803525"/>
          <p14:tracePt t="40266" x="5332413" y="2790825"/>
          <p14:tracePt t="40272" x="5319713" y="2778125"/>
          <p14:tracePt t="40282" x="5307013" y="2740025"/>
          <p14:tracePt t="40287" x="5307013" y="2728913"/>
          <p14:tracePt t="40295" x="5307013" y="2716213"/>
          <p14:tracePt t="40303" x="5307013" y="2690813"/>
          <p14:tracePt t="40310" x="5307013" y="2665413"/>
          <p14:tracePt t="40318" x="5307013" y="2640013"/>
          <p14:tracePt t="40325" x="5307013" y="2627313"/>
          <p14:tracePt t="40335" x="5307013" y="2603500"/>
          <p14:tracePt t="40341" x="5307013" y="2578100"/>
          <p14:tracePt t="40350" x="5307013" y="2552700"/>
          <p14:tracePt t="40356" x="5307013" y="2527300"/>
          <p14:tracePt t="40364" x="5307013" y="2503488"/>
          <p14:tracePt t="40371" x="5307013" y="2478088"/>
          <p14:tracePt t="40377" x="5307013" y="2465388"/>
          <p14:tracePt t="40386" x="5307013" y="2439988"/>
          <p14:tracePt t="40393" x="5319713" y="2427288"/>
          <p14:tracePt t="40401" x="5319713" y="2414588"/>
          <p14:tracePt t="40408" x="5319713" y="2390775"/>
          <p14:tracePt t="40424" x="5319713" y="2378075"/>
          <p14:tracePt t="40447" x="5319713" y="2365375"/>
          <p14:tracePt t="40462" x="5332413" y="2352675"/>
          <p14:tracePt t="40485" x="5332413" y="2339975"/>
          <p14:tracePt t="40508" x="5332413" y="2327275"/>
          <p14:tracePt t="40523" x="5332413" y="2314575"/>
          <p14:tracePt t="40531" x="5332413" y="2303463"/>
          <p14:tracePt t="40554" x="5332413" y="2290763"/>
          <p14:tracePt t="40569" x="5332413" y="2278063"/>
          <p14:tracePt t="40592" x="5319713" y="2278063"/>
          <p14:tracePt t="40600" x="5319713" y="2265363"/>
          <p14:tracePt t="40615" x="5319713" y="2252663"/>
          <p14:tracePt t="40622" x="5307013" y="2252663"/>
          <p14:tracePt t="40638" x="5294313" y="2252663"/>
          <p14:tracePt t="40661" x="5294313" y="2239963"/>
          <p14:tracePt t="40670" x="5281613" y="2239963"/>
          <p14:tracePt t="40707" x="5270500" y="2227263"/>
          <p14:tracePt t="40731" x="5270500" y="2214563"/>
          <p14:tracePt t="40745" x="5270500" y="2201863"/>
          <p14:tracePt t="40753" x="5270500" y="2190750"/>
          <p14:tracePt t="40760" x="5257800" y="2190750"/>
          <p14:tracePt t="40769" x="5257800" y="2165350"/>
          <p14:tracePt t="40784" x="5257800" y="2152650"/>
          <p14:tracePt t="40799" x="5257800" y="2139950"/>
          <p14:tracePt t="40814" x="5257800" y="2127250"/>
          <p14:tracePt t="40821" x="5257800" y="2114550"/>
          <p14:tracePt t="40836" x="5257800" y="2101850"/>
          <p14:tracePt t="40852" x="5257800" y="2089150"/>
          <p14:tracePt t="40859" x="5257800" y="2078038"/>
          <p14:tracePt t="40883" x="5257800" y="2052638"/>
          <p14:tracePt t="40899" x="5270500" y="2039938"/>
          <p14:tracePt t="40913" x="5270500" y="2027238"/>
          <p14:tracePt t="40921" x="5270500" y="2014538"/>
          <p14:tracePt t="40937" x="5281613" y="2001838"/>
          <p14:tracePt t="40952" x="5281613" y="1989138"/>
          <p14:tracePt t="40959" x="5294313" y="1989138"/>
          <p14:tracePt t="40967" x="5307013" y="1965325"/>
          <p14:tracePt t="40974" x="5307013" y="1952625"/>
          <p14:tracePt t="40983" x="5307013" y="1939925"/>
          <p14:tracePt t="40990" x="5319713" y="1939925"/>
          <p14:tracePt t="40998" x="5319713" y="1927225"/>
          <p14:tracePt t="41005" x="5332413" y="1914525"/>
          <p14:tracePt t="41013" x="5345113" y="1901825"/>
          <p14:tracePt t="41020" x="5345113" y="1889125"/>
          <p14:tracePt t="41028" x="5357813" y="1889125"/>
          <p14:tracePt t="41043" x="5357813" y="1876425"/>
          <p14:tracePt t="41052" x="5370513" y="1876425"/>
          <p14:tracePt t="41058" x="5383213" y="1865313"/>
          <p14:tracePt t="41067" x="5383213" y="1852613"/>
          <p14:tracePt t="41082" x="5394325" y="1852613"/>
          <p14:tracePt t="41089" x="5394325" y="1839913"/>
          <p14:tracePt t="41097" x="5419725" y="1839913"/>
          <p14:tracePt t="41105" x="5419725" y="1814513"/>
          <p14:tracePt t="41112" x="5432425" y="1814513"/>
          <p14:tracePt t="41120" x="5445125" y="1801813"/>
          <p14:tracePt t="41128" x="5457825" y="1789113"/>
          <p14:tracePt t="41143" x="5470525" y="1789113"/>
          <p14:tracePt t="41152" x="5483225" y="1776413"/>
          <p14:tracePt t="41158" x="5495925" y="1776413"/>
          <p14:tracePt t="41166" x="5507038" y="1765300"/>
          <p14:tracePt t="41181" x="5519738" y="1752600"/>
          <p14:tracePt t="41189" x="5532438" y="1752600"/>
          <p14:tracePt t="41196" x="5532438" y="1739900"/>
          <p14:tracePt t="41204" x="5545138" y="1739900"/>
          <p14:tracePt t="41211" x="5557838" y="1739900"/>
          <p14:tracePt t="41227" x="5570538" y="1739900"/>
          <p14:tracePt t="41235" x="5570538" y="1727200"/>
          <p14:tracePt t="41242" x="5583238" y="1727200"/>
          <p14:tracePt t="41251" x="5595938" y="1727200"/>
          <p14:tracePt t="41266" x="5607050" y="1727200"/>
          <p14:tracePt t="41273" x="5619750" y="1727200"/>
          <p14:tracePt t="41288" x="5632450" y="1727200"/>
          <p14:tracePt t="41296" x="5645150" y="1714500"/>
          <p14:tracePt t="41303" x="5657850" y="1714500"/>
          <p14:tracePt t="41311" x="5670550" y="1714500"/>
          <p14:tracePt t="41326" x="5683250" y="1714500"/>
          <p14:tracePt t="41335" x="5695950" y="1714500"/>
          <p14:tracePt t="41341" x="5708650" y="1714500"/>
          <p14:tracePt t="41349" x="5719763" y="1714500"/>
          <p14:tracePt t="41365" x="5732463" y="1714500"/>
          <p14:tracePt t="41372" x="5745163" y="1701800"/>
          <p14:tracePt t="41380" x="5757863" y="1701800"/>
          <p14:tracePt t="41395" x="5770563" y="1701800"/>
          <p14:tracePt t="41410" x="5783263" y="1701800"/>
          <p14:tracePt t="41418" x="5795963" y="1701800"/>
          <p14:tracePt t="41434" x="5808663" y="1701800"/>
          <p14:tracePt t="41441" x="5821363" y="1701800"/>
          <p14:tracePt t="41449" x="5832475" y="1701800"/>
          <p14:tracePt t="41464" x="5845175" y="1701800"/>
          <p14:tracePt t="41480" x="5857875" y="1701800"/>
          <p14:tracePt t="41518" x="5870575" y="1701800"/>
          <p14:tracePt t="41525" x="5883275" y="1701800"/>
          <p14:tracePt t="41541" x="5895975" y="1701800"/>
          <p14:tracePt t="41556" x="5908675" y="1701800"/>
          <p14:tracePt t="41594" x="5921375" y="1701800"/>
          <p14:tracePt t="41649" x="5932488" y="1701800"/>
          <p14:tracePt t="41710" x="5945188" y="1701800"/>
          <p14:tracePt t="41762" x="5957888" y="1701800"/>
          <p14:tracePt t="41771" x="5970588" y="1701800"/>
          <p14:tracePt t="41778" x="5983288" y="1701800"/>
          <p14:tracePt t="41786" x="5995988" y="1701800"/>
          <p14:tracePt t="41803" x="6021388" y="1689100"/>
          <p14:tracePt t="41809" x="6034088" y="1689100"/>
          <p14:tracePt t="41818" x="6045200" y="1689100"/>
          <p14:tracePt t="41824" x="6057900" y="1689100"/>
          <p14:tracePt t="41831" x="6057900" y="1676400"/>
          <p14:tracePt t="41839" x="6070600" y="1676400"/>
          <p14:tracePt t="41847" x="6070600" y="1663700"/>
          <p14:tracePt t="41855" x="6083300" y="1663700"/>
          <p14:tracePt t="41931" x="6096000" y="1663700"/>
          <p14:tracePt t="41956" x="6108700" y="1663700"/>
          <p14:tracePt t="41978" x="6121400" y="1663700"/>
          <p14:tracePt t="42325" x="6146800" y="1663700"/>
          <p14:tracePt t="42329" x="6183313" y="1663700"/>
          <p14:tracePt t="42338" x="6221413" y="1663700"/>
          <p14:tracePt t="42345" x="6259513" y="1663700"/>
          <p14:tracePt t="42352" x="6283325" y="1663700"/>
          <p14:tracePt t="42362" x="6321425" y="1663700"/>
          <p14:tracePt t="42369" x="6359525" y="1663700"/>
          <p14:tracePt t="42376" x="6396038" y="1663700"/>
          <p14:tracePt t="42385" x="6434138" y="1663700"/>
          <p14:tracePt t="42392" x="6472238" y="1663700"/>
          <p14:tracePt t="42400" x="6496050" y="1663700"/>
          <p14:tracePt t="42407" x="6521450" y="1663700"/>
          <p14:tracePt t="42415" x="6546850" y="1663700"/>
          <p14:tracePt t="42422" x="6572250" y="1663700"/>
          <p14:tracePt t="42430" x="6596063" y="1676400"/>
          <p14:tracePt t="42437" x="6621463" y="1689100"/>
          <p14:tracePt t="42446" x="6634163" y="1689100"/>
          <p14:tracePt t="42452" x="6646863" y="1689100"/>
          <p14:tracePt t="42460" x="6672263" y="1701800"/>
          <p14:tracePt t="42468" x="6684963" y="1714500"/>
          <p14:tracePt t="42476" x="6708775" y="1727200"/>
          <p14:tracePt t="42484" x="6721475" y="1739900"/>
          <p14:tracePt t="42490" x="6734175" y="1739900"/>
          <p14:tracePt t="42500" x="6759575" y="1752600"/>
          <p14:tracePt t="42505" x="6772275" y="1776413"/>
          <p14:tracePt t="42514" x="6784975" y="1776413"/>
          <p14:tracePt t="42521" x="6797675" y="1789113"/>
          <p14:tracePt t="42529" x="6808788" y="1827213"/>
          <p14:tracePt t="42537" x="6834188" y="1839913"/>
          <p14:tracePt t="42544" x="6846888" y="1852613"/>
          <p14:tracePt t="42552" x="6872288" y="1889125"/>
          <p14:tracePt t="42559" x="6884988" y="1914525"/>
          <p14:tracePt t="42566" x="6910388" y="1939925"/>
          <p14:tracePt t="42574" x="6910388" y="1965325"/>
          <p14:tracePt t="42581" x="6934200" y="1978025"/>
          <p14:tracePt t="42589" x="6946900" y="2001838"/>
          <p14:tracePt t="42596" x="6972300" y="2027238"/>
          <p14:tracePt t="42604" x="6985000" y="2052638"/>
          <p14:tracePt t="42612" x="7010400" y="2078038"/>
          <p14:tracePt t="42620" x="7010400" y="2101850"/>
          <p14:tracePt t="42627" x="7046913" y="2127250"/>
          <p14:tracePt t="42635" x="7059613" y="2139950"/>
          <p14:tracePt t="42642" x="7085013" y="2165350"/>
          <p14:tracePt t="42652" x="7097713" y="2201863"/>
          <p14:tracePt t="42658" x="7123113" y="2239963"/>
          <p14:tracePt t="42666" x="7159625" y="2303463"/>
          <p14:tracePt t="42673" x="7172325" y="2352675"/>
          <p14:tracePt t="42681" x="7210425" y="2414588"/>
          <p14:tracePt t="42688" x="7235825" y="2490788"/>
          <p14:tracePt t="42696" x="7259638" y="2590800"/>
          <p14:tracePt t="42704" x="7297738" y="2665413"/>
          <p14:tracePt t="42711" x="7323138" y="2752725"/>
          <p14:tracePt t="42719" x="7348538" y="2840038"/>
          <p14:tracePt t="42726" x="7359650" y="2890838"/>
          <p14:tracePt t="42735" x="7385050" y="2965450"/>
          <p14:tracePt t="42742" x="7397750" y="3003550"/>
          <p14:tracePt t="42751" x="7397750" y="3028950"/>
          <p14:tracePt t="42758" x="7410450" y="3054350"/>
          <p14:tracePt t="42765" x="7410450" y="3065463"/>
          <p14:tracePt t="42772" x="7410450" y="3078163"/>
          <p14:tracePt t="43096" x="7423150" y="3078163"/>
          <p14:tracePt t="43102" x="7435850" y="3078163"/>
          <p14:tracePt t="43111" x="7459663" y="3078163"/>
          <p14:tracePt t="43118" x="7485063" y="3078163"/>
          <p14:tracePt t="43126" x="7523163" y="3078163"/>
          <p14:tracePt t="43135" x="7561263" y="3078163"/>
          <p14:tracePt t="43143" x="7597775" y="3078163"/>
          <p14:tracePt t="43148" x="7648575" y="3090863"/>
          <p14:tracePt t="43157" x="7697788" y="3090863"/>
          <p14:tracePt t="43164" x="7735888" y="3103563"/>
          <p14:tracePt t="43171" x="7785100" y="3116263"/>
          <p14:tracePt t="43180" x="7810500" y="3116263"/>
          <p14:tracePt t="43186" x="7861300" y="3141663"/>
          <p14:tracePt t="43195" x="7897813" y="3141663"/>
          <p14:tracePt t="43203" x="7948613" y="3165475"/>
          <p14:tracePt t="43211" x="7974013" y="3165475"/>
          <p14:tracePt t="43219" x="8010525" y="3178175"/>
          <p14:tracePt t="43225" x="8048625" y="3190875"/>
          <p14:tracePt t="43232" x="8074025" y="3203575"/>
          <p14:tracePt t="43241" x="8099425" y="3228975"/>
          <p14:tracePt t="43249" x="8123238" y="3241675"/>
          <p14:tracePt t="43255" x="8148638" y="3254375"/>
          <p14:tracePt t="43265" x="8174038" y="3278188"/>
          <p14:tracePt t="43271" x="8212138" y="3290888"/>
          <p14:tracePt t="43278" x="8235950" y="3316288"/>
          <p14:tracePt t="43286" x="8261350" y="3341688"/>
          <p14:tracePt t="43293" x="8286750" y="3367088"/>
          <p14:tracePt t="43302" x="8312150" y="3390900"/>
          <p14:tracePt t="43309" x="8335963" y="3416300"/>
          <p14:tracePt t="43319" x="8361363" y="3429000"/>
          <p14:tracePt t="43325" x="8386763" y="3454400"/>
          <p14:tracePt t="43333" x="8424863" y="3490913"/>
          <p14:tracePt t="43340" x="8448675" y="3516313"/>
          <p14:tracePt t="43347" x="8486775" y="3541713"/>
          <p14:tracePt t="43354" x="8512175" y="3554413"/>
          <p14:tracePt t="43363" x="8548688" y="3590925"/>
          <p14:tracePt t="43370" x="8574088" y="3616325"/>
          <p14:tracePt t="43377" x="8612188" y="3641725"/>
          <p14:tracePt t="43385" x="8624888" y="3654425"/>
          <p14:tracePt t="43392" x="8650288" y="3679825"/>
          <p14:tracePt t="43400" x="8674100" y="3692525"/>
          <p14:tracePt t="43407" x="8686800" y="3716338"/>
          <p14:tracePt t="43416" x="8712200" y="3729038"/>
          <p14:tracePt t="43423" x="8724900" y="3741738"/>
          <p14:tracePt t="43430" x="8737600" y="3754438"/>
          <p14:tracePt t="43438" x="8763000" y="3779838"/>
          <p14:tracePt t="43446" x="8774113" y="3803650"/>
          <p14:tracePt t="43454" x="8786813" y="3816350"/>
          <p14:tracePt t="43461" x="8812213" y="3841750"/>
          <p14:tracePt t="43491" x="8812213" y="3854450"/>
          <p14:tracePt t="43762" x="8824913" y="3854450"/>
          <p14:tracePt t="43768" x="8850313" y="3854450"/>
          <p14:tracePt t="43776" x="8863013" y="3854450"/>
          <p14:tracePt t="43783" x="8874125" y="3854450"/>
          <p14:tracePt t="43793" x="8899525" y="3854450"/>
          <p14:tracePt t="43800" x="8937625" y="3841750"/>
          <p14:tracePt t="43807" x="8950325" y="3841750"/>
          <p14:tracePt t="43815" x="8975725" y="3841750"/>
          <p14:tracePt t="43822" x="9012238" y="3841750"/>
          <p14:tracePt t="43830" x="9037638" y="3829050"/>
          <p14:tracePt t="43837" x="9063038" y="3829050"/>
          <p14:tracePt t="43845" x="9088438" y="3816350"/>
          <p14:tracePt t="43852" x="9112250" y="3816350"/>
          <p14:tracePt t="43863" x="9137650" y="3816350"/>
          <p14:tracePt t="43868" x="9163050" y="3816350"/>
          <p14:tracePt t="43877" x="9188450" y="3816350"/>
          <p14:tracePt t="43886" x="9212263" y="3816350"/>
          <p14:tracePt t="43891" x="9224963" y="3816350"/>
          <p14:tracePt t="43897" x="9237663" y="3816350"/>
          <p14:tracePt t="43905" x="9250363" y="3816350"/>
          <p14:tracePt t="43913" x="9275763" y="3816350"/>
          <p14:tracePt t="43921" x="9288463" y="3816350"/>
          <p14:tracePt t="43930" x="9301163" y="3816350"/>
          <p14:tracePt t="43936" x="9324975" y="3816350"/>
          <p14:tracePt t="43945" x="9337675" y="3816350"/>
          <p14:tracePt t="43952" x="9350375" y="3816350"/>
          <p14:tracePt t="43960" x="9363075" y="3816350"/>
          <p14:tracePt t="43968" x="9375775" y="3816350"/>
          <p14:tracePt t="43975" x="9388475" y="3816350"/>
          <p14:tracePt t="43989" x="9413875" y="3816350"/>
          <p14:tracePt t="44004" x="9424988" y="3816350"/>
          <p14:tracePt t="44012" x="9437688" y="3816350"/>
          <p14:tracePt t="44019" x="9450388" y="3816350"/>
          <p14:tracePt t="44027" x="9463088" y="3816350"/>
          <p14:tracePt t="44035" x="9488488" y="3816350"/>
          <p14:tracePt t="44042" x="9501188" y="3816350"/>
          <p14:tracePt t="44050" x="9513888" y="3816350"/>
          <p14:tracePt t="44057" x="9537700" y="3816350"/>
          <p14:tracePt t="44066" x="9563100" y="3816350"/>
          <p14:tracePt t="44073" x="9588500" y="3816350"/>
          <p14:tracePt t="44081" x="9601200" y="3816350"/>
          <p14:tracePt t="44088" x="9626600" y="3803650"/>
          <p14:tracePt t="44096" x="9663113" y="3779838"/>
          <p14:tracePt t="44103" x="9688513" y="3779838"/>
          <p14:tracePt t="44111" x="9726613" y="3754438"/>
          <p14:tracePt t="44119" x="9750425" y="3741738"/>
          <p14:tracePt t="44126" x="9788525" y="3716338"/>
          <p14:tracePt t="44135" x="9826625" y="3703638"/>
          <p14:tracePt t="44141" x="9863138" y="3692525"/>
          <p14:tracePt t="44149" x="9888538" y="3679825"/>
          <p14:tracePt t="44157" x="9913938" y="3654425"/>
          <p14:tracePt t="44165" x="9939338" y="3654425"/>
          <p14:tracePt t="44172" x="9975850" y="3641725"/>
          <p14:tracePt t="44180" x="10001250" y="3616325"/>
          <p14:tracePt t="44188" x="10026650" y="3616325"/>
          <p14:tracePt t="44195" x="10039350" y="3603625"/>
          <p14:tracePt t="44203" x="10075863" y="3590925"/>
          <p14:tracePt t="44211" x="10101263" y="3579813"/>
          <p14:tracePt t="44219" x="10113963" y="3567113"/>
          <p14:tracePt t="44226" x="10139363" y="3554413"/>
          <p14:tracePt t="44234" x="10164763" y="3554413"/>
          <p14:tracePt t="44241" x="10188575" y="3541713"/>
          <p14:tracePt t="44250" x="10201275" y="3541713"/>
          <p14:tracePt t="44256" x="10226675" y="3529013"/>
          <p14:tracePt t="44264" x="10239375" y="3529013"/>
          <p14:tracePt t="44272" x="10252075" y="3529013"/>
          <p14:tracePt t="44279" x="10264775" y="3516313"/>
          <p14:tracePt t="44287" x="10277475" y="3516313"/>
          <p14:tracePt t="44295" x="10288588" y="3503613"/>
          <p14:tracePt t="44302" x="10301288" y="3503613"/>
          <p14:tracePt t="44310" x="10326688" y="3490913"/>
          <p14:tracePt t="44318" x="10339388" y="3479800"/>
          <p14:tracePt t="44325" x="10352088" y="3479800"/>
          <p14:tracePt t="44333" x="10364788" y="3467100"/>
          <p14:tracePt t="44340" x="10377488" y="3454400"/>
          <p14:tracePt t="44349" x="10390188" y="3454400"/>
          <p14:tracePt t="44356" x="10401300" y="3441700"/>
          <p14:tracePt t="44363" x="10414000" y="3441700"/>
          <p14:tracePt t="44371" x="10414000" y="3429000"/>
          <p14:tracePt t="44379" x="10439400" y="3416300"/>
          <p14:tracePt t="44394" x="10439400" y="3403600"/>
          <p14:tracePt t="44487" x="10452100" y="3403600"/>
          <p14:tracePt t="45038" x="10464800" y="3390900"/>
          <p14:tracePt t="45046" x="10477500" y="3378200"/>
          <p14:tracePt t="45053" x="10477500" y="3367088"/>
          <p14:tracePt t="45062" x="10502900" y="3367088"/>
          <p14:tracePt t="45069" x="10514013" y="3341688"/>
          <p14:tracePt t="45077" x="10526713" y="3341688"/>
          <p14:tracePt t="45085" x="10539413" y="3316288"/>
          <p14:tracePt t="45093" x="10552113" y="3303588"/>
          <p14:tracePt t="45101" x="10552113" y="3290888"/>
          <p14:tracePt t="45107" x="10564813" y="3278188"/>
          <p14:tracePt t="45114" x="10564813" y="3267075"/>
          <p14:tracePt t="45122" x="10577513" y="3267075"/>
          <p14:tracePt t="45130" x="10590213" y="3254375"/>
          <p14:tracePt t="45150" x="10602913" y="3228975"/>
          <p14:tracePt t="45154" x="10614025" y="3216275"/>
          <p14:tracePt t="45167" x="10639425" y="3190875"/>
          <p14:tracePt t="45182" x="10652125" y="3178175"/>
          <p14:tracePt t="45198" x="10664825" y="3154363"/>
          <p14:tracePt t="45206" x="10677525" y="3154363"/>
          <p14:tracePt t="45213" x="10677525" y="3141663"/>
          <p14:tracePt t="45221" x="10690225" y="3116263"/>
          <p14:tracePt t="45228" x="10702925" y="3103563"/>
          <p14:tracePt t="45236" x="10715625" y="3078163"/>
          <p14:tracePt t="45243" x="10726738" y="3065463"/>
          <p14:tracePt t="45252" x="10739438" y="3041650"/>
          <p14:tracePt t="45259" x="10752138" y="3016250"/>
          <p14:tracePt t="45267" x="10764838" y="2990850"/>
          <p14:tracePt t="45274" x="10790238" y="2952750"/>
          <p14:tracePt t="45283" x="10802938" y="2941638"/>
          <p14:tracePt t="45289" x="10802938" y="2903538"/>
          <p14:tracePt t="45297" x="10828338" y="2878138"/>
          <p14:tracePt t="45304" x="10839450" y="2852738"/>
          <p14:tracePt t="45312" x="10839450" y="2828925"/>
          <p14:tracePt t="45320" x="10852150" y="2803525"/>
          <p14:tracePt t="45327" x="10864850" y="2765425"/>
          <p14:tracePt t="45335" x="10864850" y="2728913"/>
          <p14:tracePt t="45343" x="10877550" y="2703513"/>
          <p14:tracePt t="45351" x="10877550" y="2665413"/>
          <p14:tracePt t="45358" x="10877550" y="2640013"/>
          <p14:tracePt t="45366" x="10877550" y="2603500"/>
          <p14:tracePt t="45374" x="10877550" y="2578100"/>
          <p14:tracePt t="45381" x="10877550" y="2552700"/>
          <p14:tracePt t="45388" x="10877550" y="2527300"/>
          <p14:tracePt t="45396" x="10877550" y="2503488"/>
          <p14:tracePt t="45404" x="10877550" y="2478088"/>
          <p14:tracePt t="45412" x="10877550" y="2465388"/>
          <p14:tracePt t="45420" x="10877550" y="2452688"/>
          <p14:tracePt t="45427" x="10877550" y="2427288"/>
          <p14:tracePt t="45435" x="10877550" y="2414588"/>
          <p14:tracePt t="45452" x="10864850" y="2390775"/>
          <p14:tracePt t="45457" x="10864850" y="2378075"/>
          <p14:tracePt t="45473" x="10852150" y="2352675"/>
          <p14:tracePt t="45488" x="10839450" y="2327275"/>
          <p14:tracePt t="45495" x="10828338" y="2327275"/>
          <p14:tracePt t="45503" x="10828338" y="2314575"/>
          <p14:tracePt t="45511" x="10802938" y="2290763"/>
          <p14:tracePt t="45519" x="10790238" y="2290763"/>
          <p14:tracePt t="45526" x="10777538" y="2265363"/>
          <p14:tracePt t="45535" x="10752138" y="2265363"/>
          <p14:tracePt t="45542" x="10739438" y="2239963"/>
          <p14:tracePt t="45549" x="10715625" y="2227263"/>
          <p14:tracePt t="45557" x="10677525" y="2201863"/>
          <p14:tracePt t="45565" x="10664825" y="2190750"/>
          <p14:tracePt t="45572" x="10639425" y="2178050"/>
          <p14:tracePt t="45580" x="10602913" y="2152650"/>
          <p14:tracePt t="45587" x="10564813" y="2139950"/>
          <p14:tracePt t="45595" x="10539413" y="2114550"/>
          <p14:tracePt t="45603" x="10502900" y="2114550"/>
          <p14:tracePt t="45610" x="10477500" y="2089150"/>
          <p14:tracePt t="45618" x="10439400" y="2078038"/>
          <p14:tracePt t="45625" x="10414000" y="2078038"/>
          <p14:tracePt t="45635" x="10377488" y="2052638"/>
          <p14:tracePt t="45641" x="10352088" y="2039938"/>
          <p14:tracePt t="45649" x="10326688" y="2039938"/>
          <p14:tracePt t="45656" x="10313988" y="2039938"/>
          <p14:tracePt t="45664" x="10288588" y="2027238"/>
          <p14:tracePt t="45672" x="10277475" y="2027238"/>
          <p14:tracePt t="46040" x="10264775" y="2014538"/>
          <p14:tracePt t="46049" x="10252075" y="2001838"/>
          <p14:tracePt t="46056" x="10226675" y="1989138"/>
          <p14:tracePt t="46063" x="10213975" y="1965325"/>
          <p14:tracePt t="46072" x="10188575" y="1952625"/>
          <p14:tracePt t="46079" x="10177463" y="1927225"/>
          <p14:tracePt t="46086" x="10152063" y="1914525"/>
          <p14:tracePt t="46094" x="10126663" y="1889125"/>
          <p14:tracePt t="46102" x="10113963" y="1865313"/>
          <p14:tracePt t="46110" x="10075863" y="1839913"/>
          <p14:tracePt t="46117" x="10075863" y="1827213"/>
          <p14:tracePt t="46125" x="10052050" y="1801813"/>
          <p14:tracePt t="46134" x="10039350" y="1789113"/>
          <p14:tracePt t="46139" x="10013950" y="1752600"/>
          <p14:tracePt t="46148" x="10001250" y="1752600"/>
          <p14:tracePt t="46155" x="9988550" y="1727200"/>
          <p14:tracePt t="46163" x="9975850" y="1727200"/>
          <p14:tracePt t="46170" x="9952038" y="1701800"/>
          <p14:tracePt t="46179" x="9939338" y="1689100"/>
          <p14:tracePt t="46185" x="9913938" y="1676400"/>
          <p14:tracePt t="46193" x="9913938" y="1663700"/>
          <p14:tracePt t="46202" x="9875838" y="1652588"/>
          <p14:tracePt t="46209" x="9875838" y="1639888"/>
          <p14:tracePt t="46217" x="9839325" y="1627188"/>
          <p14:tracePt t="46224" x="9826625" y="1614488"/>
          <p14:tracePt t="46233" x="9813925" y="1601788"/>
          <p14:tracePt t="46239" x="9788525" y="1589088"/>
          <p14:tracePt t="46255" x="9763125" y="1576388"/>
          <p14:tracePt t="46262" x="9750425" y="1563688"/>
          <p14:tracePt t="46269" x="9739313" y="1552575"/>
          <p14:tracePt t="46276" x="9713913" y="1539875"/>
          <p14:tracePt t="46285" x="9701213" y="1539875"/>
          <p14:tracePt t="46292" x="9688513" y="1527175"/>
          <p14:tracePt t="46300" x="9675813" y="1527175"/>
          <p14:tracePt t="46307" x="9663113" y="1514475"/>
          <p14:tracePt t="46314" x="9650413" y="1501775"/>
          <p14:tracePt t="46322" x="9637713" y="1501775"/>
          <p14:tracePt t="46329" x="9626600" y="1489075"/>
          <p14:tracePt t="46337" x="9601200" y="1476375"/>
          <p14:tracePt t="46345" x="9588500" y="1476375"/>
          <p14:tracePt t="46353" x="9575800" y="1463675"/>
          <p14:tracePt t="46360" x="9563100" y="1450975"/>
          <p14:tracePt t="46368" x="9550400" y="1450975"/>
          <p14:tracePt t="46375" x="9525000" y="1439863"/>
          <p14:tracePt t="46384" x="9513888" y="1427163"/>
          <p14:tracePt t="46391" x="9501188" y="1427163"/>
          <p14:tracePt t="46402" x="9475788" y="1427163"/>
          <p14:tracePt t="46406" x="9450388" y="1414463"/>
          <p14:tracePt t="46414" x="9437688" y="1401763"/>
          <p14:tracePt t="46421" x="9413875" y="1401763"/>
          <p14:tracePt t="46429" x="9388475" y="1401763"/>
          <p14:tracePt t="46437" x="9375775" y="1401763"/>
          <p14:tracePt t="46444" x="9363075" y="1389063"/>
          <p14:tracePt t="46452" x="9350375" y="1389063"/>
          <p14:tracePt t="46783" x="9337675" y="1401763"/>
          <p14:tracePt t="46790" x="9324975" y="1401763"/>
          <p14:tracePt t="46801" x="9324975" y="1414463"/>
          <p14:tracePt t="46806" x="9312275" y="1427163"/>
          <p14:tracePt t="46813" x="9288463" y="1427163"/>
          <p14:tracePt t="46821" x="9263063" y="1439863"/>
          <p14:tracePt t="46829" x="9250363" y="1450975"/>
          <p14:tracePt t="46836" x="9224963" y="1450975"/>
          <p14:tracePt t="46843" x="9188450" y="1450975"/>
          <p14:tracePt t="46852" x="9163050" y="1450975"/>
          <p14:tracePt t="46859" x="9150350" y="1450975"/>
          <p14:tracePt t="46867" x="9124950" y="1450975"/>
          <p14:tracePt t="46884" x="9088438" y="1450975"/>
          <p14:tracePt t="46889" x="9075738" y="1450975"/>
          <p14:tracePt t="46897" x="9063038" y="1450975"/>
          <p14:tracePt t="46904" x="9037638" y="1450975"/>
          <p14:tracePt t="46913" x="9024938" y="1450975"/>
          <p14:tracePt t="46920" x="9012238" y="1450975"/>
          <p14:tracePt t="46928" x="8999538" y="1450975"/>
          <p14:tracePt t="46935" x="8986838" y="1450975"/>
          <p14:tracePt t="46942" x="8975725" y="1450975"/>
          <p14:tracePt t="46952" x="8950325" y="1450975"/>
          <p14:tracePt t="46958" x="8937625" y="1439863"/>
          <p14:tracePt t="46966" x="8924925" y="1439863"/>
          <p14:tracePt t="46973" x="8912225" y="1427163"/>
          <p14:tracePt t="46981" x="8899525" y="1427163"/>
          <p14:tracePt t="46988" x="8886825" y="1427163"/>
          <p14:tracePt t="46996" x="8863013" y="1414463"/>
          <p14:tracePt t="47003" x="8850313" y="1401763"/>
          <p14:tracePt t="47012" x="8824913" y="1389063"/>
          <p14:tracePt t="47020" x="8799513" y="1389063"/>
          <p14:tracePt t="47027" x="8774113" y="1376363"/>
          <p14:tracePt t="47036" x="8763000" y="1363663"/>
          <p14:tracePt t="47041" x="8737600" y="1363663"/>
          <p14:tracePt t="47052" x="8686800" y="1339850"/>
          <p14:tracePt t="47057" x="8661400" y="1314450"/>
          <p14:tracePt t="47066" x="8637588" y="1301750"/>
          <p14:tracePt t="47072" x="8599488" y="1276350"/>
          <p14:tracePt t="47079" x="8548688" y="1263650"/>
          <p14:tracePt t="47087" x="8537575" y="1250950"/>
          <p14:tracePt t="47094" x="8499475" y="1227138"/>
          <p14:tracePt t="47103" x="8474075" y="1227138"/>
          <p14:tracePt t="47110" x="8461375" y="1201738"/>
          <p14:tracePt t="47118" x="8435975" y="1201738"/>
          <p14:tracePt t="47148" x="8424863" y="1201738"/>
          <p14:tracePt t="47424" x="8412163" y="1201738"/>
          <p14:tracePt t="47440" x="8386763" y="1201738"/>
          <p14:tracePt t="47450" x="8374063" y="1201738"/>
          <p14:tracePt t="47456" x="8348663" y="1201738"/>
          <p14:tracePt t="47463" x="8335963" y="1189038"/>
          <p14:tracePt t="47472" x="8312150" y="1176338"/>
          <p14:tracePt t="47479" x="8299450" y="1176338"/>
          <p14:tracePt t="47488" x="8274050" y="1163638"/>
          <p14:tracePt t="47493" x="8261350" y="1150938"/>
          <p14:tracePt t="47503" x="8248650" y="1138238"/>
          <p14:tracePt t="47508" x="8223250" y="1125538"/>
          <p14:tracePt t="47524" x="8212138" y="1114425"/>
          <p14:tracePt t="47533" x="8186738" y="1114425"/>
          <p14:tracePt t="47541" x="8186738" y="1101725"/>
          <p14:tracePt t="47547" x="8174038" y="1101725"/>
          <p14:tracePt t="47555" x="8174038" y="1089025"/>
          <p14:tracePt t="47562" x="8148638" y="1089025"/>
          <p14:tracePt t="47587" x="8135938" y="1076325"/>
          <p14:tracePt t="47608" x="8123238" y="1076325"/>
          <p14:tracePt t="47617" x="8123238" y="1063625"/>
          <p14:tracePt t="47624" x="8110538" y="1050925"/>
          <p14:tracePt t="47633" x="8099425" y="1050925"/>
          <p14:tracePt t="47654" x="8099425" y="1038225"/>
          <p14:tracePt t="47662" x="8086725" y="1038225"/>
          <p14:tracePt t="47677" x="8086725" y="1025525"/>
          <p14:tracePt t="47685" x="8074025" y="1025525"/>
          <p14:tracePt t="47703" x="8074025" y="1014413"/>
          <p14:tracePt t="47708" x="8061325" y="1014413"/>
          <p14:tracePt t="47716" x="8048625" y="1001713"/>
          <p14:tracePt t="47723" x="8048625" y="989013"/>
          <p14:tracePt t="47738" x="8035925" y="989013"/>
          <p14:tracePt t="47746" x="8035925" y="976313"/>
          <p14:tracePt t="47762" x="8023225" y="963613"/>
          <p14:tracePt t="47769" x="8023225" y="950913"/>
          <p14:tracePt t="47777" x="8010525" y="950913"/>
          <p14:tracePt t="47785" x="8010525" y="938213"/>
          <p14:tracePt t="47791" x="7999413" y="938213"/>
          <p14:tracePt t="47808" x="7999413" y="925513"/>
          <p14:tracePt t="47822" x="7986713" y="925513"/>
          <p14:tracePt t="47838" x="7986713" y="912813"/>
          <p14:tracePt t="47861" x="7974013" y="901700"/>
          <p14:tracePt t="47891" x="7974013" y="889000"/>
          <p14:tracePt t="47922" x="7961313" y="889000"/>
          <p14:tracePt t="47938" x="7961313" y="876300"/>
          <p14:tracePt t="47976" x="7961313" y="863600"/>
          <p14:tracePt t="47983" x="7961313" y="850900"/>
          <p14:tracePt t="47999" x="7961313" y="838200"/>
          <p14:tracePt t="48021" x="7961313" y="825500"/>
          <p14:tracePt t="48037" x="7961313" y="812800"/>
          <p14:tracePt t="48044" x="7961313" y="801688"/>
          <p14:tracePt t="48060" x="7961313" y="788988"/>
          <p14:tracePt t="48067" x="7974013" y="776288"/>
          <p14:tracePt t="48083" x="7986713" y="763588"/>
          <p14:tracePt t="48090" x="7986713" y="750888"/>
          <p14:tracePt t="48097" x="7999413" y="750888"/>
          <p14:tracePt t="48105" x="8010525" y="738188"/>
          <p14:tracePt t="48113" x="8023225" y="725488"/>
          <p14:tracePt t="48120" x="8023225" y="712788"/>
          <p14:tracePt t="48128" x="8048625" y="700088"/>
          <p14:tracePt t="48135" x="8061325" y="688975"/>
          <p14:tracePt t="48142" x="8074025" y="676275"/>
          <p14:tracePt t="48152" x="8110538" y="663575"/>
          <p14:tracePt t="48159" x="8135938" y="638175"/>
          <p14:tracePt t="48168" x="8148638" y="625475"/>
          <p14:tracePt t="48174" x="8186738" y="612775"/>
          <p14:tracePt t="48182" x="8212138" y="600075"/>
          <p14:tracePt t="48188" x="8223250" y="588963"/>
          <p14:tracePt t="48197" x="8261350" y="576263"/>
          <p14:tracePt t="48204" x="8286750" y="563563"/>
          <p14:tracePt t="48212" x="8324850" y="550863"/>
          <p14:tracePt t="48220" x="8348663" y="550863"/>
          <p14:tracePt t="48227" x="8374063" y="538163"/>
          <p14:tracePt t="48235" x="8386763" y="525463"/>
          <p14:tracePt t="48242" x="8424863" y="525463"/>
          <p14:tracePt t="48258" x="8435975" y="525463"/>
          <p14:tracePt t="48267" x="8461375" y="525463"/>
          <p14:tracePt t="48274" x="8474075" y="525463"/>
          <p14:tracePt t="48280" x="8486775" y="525463"/>
          <p14:tracePt t="48288" x="8499475" y="525463"/>
          <p14:tracePt t="48296" x="8512175" y="525463"/>
          <p14:tracePt t="48311" x="8537575" y="525463"/>
          <p14:tracePt t="48327" x="8548688" y="525463"/>
          <p14:tracePt t="48335" x="8561388" y="525463"/>
          <p14:tracePt t="48342" x="8574088" y="538163"/>
          <p14:tracePt t="48359" x="8586788" y="550863"/>
          <p14:tracePt t="48365" x="8586788" y="563563"/>
          <p14:tracePt t="48434" x="8586788" y="576263"/>
          <p14:tracePt t="48442" x="8586788" y="588963"/>
          <p14:tracePt t="48519" x="8586788" y="600075"/>
          <p14:tracePt t="48550" x="8586788" y="612775"/>
          <p14:tracePt t="48580" x="8586788" y="625475"/>
          <p14:tracePt t="48596" x="8561388" y="625475"/>
          <p14:tracePt t="48602" x="8548688" y="625475"/>
          <p14:tracePt t="48611" x="8537575" y="625475"/>
          <p14:tracePt t="48619" x="8524875" y="625475"/>
          <p14:tracePt t="48627" x="8512175" y="625475"/>
          <p14:tracePt t="48634" x="8499475" y="625475"/>
          <p14:tracePt t="48642" x="8474075" y="625475"/>
          <p14:tracePt t="48650" x="8461375" y="625475"/>
          <p14:tracePt t="48657" x="8448675" y="625475"/>
          <p14:tracePt t="48665" x="8435975" y="625475"/>
          <p14:tracePt t="48672" x="8412163" y="625475"/>
          <p14:tracePt t="48680" x="8386763" y="625475"/>
          <p14:tracePt t="48687" x="8361363" y="625475"/>
          <p14:tracePt t="48694" x="8348663" y="625475"/>
          <p14:tracePt t="48702" x="8324850" y="625475"/>
          <p14:tracePt t="48711" x="8312150" y="625475"/>
          <p14:tracePt t="48718" x="8286750" y="625475"/>
          <p14:tracePt t="48725" x="8274050" y="625475"/>
          <p14:tracePt t="48735" x="8261350" y="625475"/>
          <p14:tracePt t="48741" x="8235950" y="625475"/>
          <p14:tracePt t="48750" x="8223250" y="625475"/>
          <p14:tracePt t="48757" x="8212138" y="625475"/>
          <p14:tracePt t="48764" x="8199438" y="625475"/>
          <p14:tracePt t="48772" x="8186738" y="625475"/>
          <p14:tracePt t="48780" x="8174038" y="638175"/>
          <p14:tracePt t="48787" x="8148638" y="638175"/>
          <p14:tracePt t="48793" x="8135938" y="638175"/>
          <p14:tracePt t="48802" x="8123238" y="650875"/>
          <p14:tracePt t="48809" x="8110538" y="663575"/>
          <p14:tracePt t="48818" x="8099425" y="663575"/>
          <p14:tracePt t="48825" x="8074025" y="676275"/>
          <p14:tracePt t="48835" x="8061325" y="688975"/>
          <p14:tracePt t="48840" x="8048625" y="688975"/>
          <p14:tracePt t="48847" x="8035925" y="700088"/>
          <p14:tracePt t="48866" x="8010525" y="725488"/>
          <p14:tracePt t="48877" x="7999413" y="725488"/>
          <p14:tracePt t="48886" x="7999413" y="738188"/>
          <p14:tracePt t="48893" x="7986713" y="738188"/>
          <p14:tracePt t="48901" x="7986713" y="750888"/>
          <p14:tracePt t="48916" x="7974013" y="750888"/>
          <p14:tracePt t="48938" x="7974013" y="763588"/>
          <p14:tracePt t="48999" x="7986713" y="763588"/>
          <p14:tracePt t="49007" x="7999413" y="763588"/>
          <p14:tracePt t="49016" x="8023225" y="763588"/>
          <p14:tracePt t="49023" x="8048625" y="763588"/>
          <p14:tracePt t="49030" x="8074025" y="763588"/>
          <p14:tracePt t="49038" x="8110538" y="763588"/>
          <p14:tracePt t="49046" x="8148638" y="763588"/>
          <p14:tracePt t="49053" x="8186738" y="763588"/>
          <p14:tracePt t="49060" x="8223250" y="763588"/>
          <p14:tracePt t="49069" x="8261350" y="763588"/>
          <p14:tracePt t="49076" x="8312150" y="763588"/>
          <p14:tracePt t="49085" x="8348663" y="763588"/>
          <p14:tracePt t="49091" x="8386763" y="763588"/>
          <p14:tracePt t="49099" x="8435975" y="763588"/>
          <p14:tracePt t="49107" x="8474075" y="763588"/>
          <p14:tracePt t="49115" x="8512175" y="763588"/>
          <p14:tracePt t="49122" x="8548688" y="763588"/>
          <p14:tracePt t="49129" x="8574088" y="763588"/>
          <p14:tracePt t="49137" x="8612188" y="776288"/>
          <p14:tracePt t="49144" x="8637588" y="776288"/>
          <p14:tracePt t="49152" x="8650288" y="776288"/>
          <p14:tracePt t="49160" x="8674100" y="776288"/>
          <p14:tracePt t="49168" x="8686800" y="776288"/>
          <p14:tracePt t="49175" x="8712200" y="801688"/>
          <p14:tracePt t="49184" x="8724900" y="801688"/>
          <p14:tracePt t="49191" x="8750300" y="812800"/>
          <p14:tracePt t="49199" x="8763000" y="812800"/>
          <p14:tracePt t="49206" x="8774113" y="825500"/>
          <p14:tracePt t="49213" x="8799513" y="838200"/>
          <p14:tracePt t="49222" x="8812213" y="838200"/>
          <p14:tracePt t="49229" x="8837613" y="838200"/>
          <p14:tracePt t="49237" x="8863013" y="850900"/>
          <p14:tracePt t="49244" x="8886825" y="876300"/>
          <p14:tracePt t="49252" x="8924925" y="876300"/>
          <p14:tracePt t="49260" x="8950325" y="889000"/>
          <p14:tracePt t="49268" x="8986838" y="901700"/>
          <p14:tracePt t="49275" x="9012238" y="912813"/>
          <p14:tracePt t="49283" x="9037638" y="912813"/>
          <p14:tracePt t="49290" x="9075738" y="925513"/>
          <p14:tracePt t="49297" x="9112250" y="938213"/>
          <p14:tracePt t="49305" x="9137650" y="950913"/>
          <p14:tracePt t="49313" x="9188450" y="963613"/>
          <p14:tracePt t="49321" x="9212263" y="976313"/>
          <p14:tracePt t="49328" x="9250363" y="989013"/>
          <p14:tracePt t="49336" x="9301163" y="1001713"/>
          <p14:tracePt t="49343" x="9324975" y="1014413"/>
          <p14:tracePt t="49352" x="9363075" y="1025525"/>
          <p14:tracePt t="49359" x="9401175" y="1025525"/>
          <p14:tracePt t="49367" x="9437688" y="1038225"/>
          <p14:tracePt t="49374" x="9475788" y="1050925"/>
          <p14:tracePt t="49382" x="9513888" y="1076325"/>
          <p14:tracePt t="49389" x="9550400" y="1076325"/>
          <p14:tracePt t="49397" x="9588500" y="1089025"/>
          <p14:tracePt t="49405" x="9626600" y="1089025"/>
          <p14:tracePt t="49412" x="9650413" y="1101725"/>
          <p14:tracePt t="49420" x="9688513" y="1101725"/>
          <p14:tracePt t="49427" x="9713913" y="1114425"/>
          <p14:tracePt t="49436" x="9739313" y="1114425"/>
          <p14:tracePt t="49443" x="9763125" y="1114425"/>
          <p14:tracePt t="49451" x="9801225" y="1125538"/>
          <p14:tracePt t="49458" x="9813925" y="1138238"/>
          <p14:tracePt t="49466" x="9839325" y="1138238"/>
          <p14:tracePt t="49474" x="9863138" y="1150938"/>
          <p14:tracePt t="49482" x="9888538" y="1150938"/>
          <p14:tracePt t="49489" x="9913938" y="1150938"/>
          <p14:tracePt t="49496" x="9926638" y="1150938"/>
          <p14:tracePt t="49505" x="9939338" y="1150938"/>
          <p14:tracePt t="49512" x="9963150" y="1150938"/>
          <p14:tracePt t="49520" x="9975850" y="1150938"/>
          <p14:tracePt t="49527" x="9988550" y="1150938"/>
          <p14:tracePt t="49535" x="10001250" y="1150938"/>
          <p14:tracePt t="49542" x="10013950" y="1150938"/>
          <p14:tracePt t="49550" x="10026650" y="1150938"/>
          <p14:tracePt t="49566" x="10039350" y="1150938"/>
          <p14:tracePt t="49581" x="10052050" y="1150938"/>
          <p14:tracePt t="49604" x="10075863" y="1150938"/>
          <p14:tracePt t="49619" x="10088563" y="1150938"/>
          <p14:tracePt t="49635" x="10101263" y="1150938"/>
          <p14:tracePt t="49642" x="10113963" y="1150938"/>
          <p14:tracePt t="49657" x="10126663" y="1150938"/>
          <p14:tracePt t="49973" x="10139363" y="1150938"/>
          <p14:tracePt t="49980" x="10152063" y="1138238"/>
          <p14:tracePt t="49988" x="10164763" y="1138238"/>
          <p14:tracePt t="49996" x="10177463" y="1138238"/>
          <p14:tracePt t="50002" x="10188575" y="1114425"/>
          <p14:tracePt t="50011" x="10213975" y="1114425"/>
          <p14:tracePt t="50027" x="10226675" y="1101725"/>
          <p14:tracePt t="50035" x="10239375" y="1101725"/>
          <p14:tracePt t="50042" x="10252075" y="1101725"/>
          <p14:tracePt t="50057" x="10264775" y="1089025"/>
          <p14:tracePt t="50080" x="10277475" y="1089025"/>
          <p14:tracePt t="50087" x="10277475" y="1076325"/>
          <p14:tracePt t="50096" x="10288588" y="1076325"/>
          <p14:tracePt t="50102" x="10301288" y="1076325"/>
          <p14:tracePt t="50111" x="10301288" y="1063625"/>
          <p14:tracePt t="50126" x="10313988" y="1063625"/>
          <p14:tracePt t="50140" x="10313988" y="1050925"/>
          <p14:tracePt t="50156" x="10326688" y="1050925"/>
          <p14:tracePt t="50164" x="10326688" y="1038225"/>
          <p14:tracePt t="50180" x="10339388" y="1014413"/>
          <p14:tracePt t="50196" x="10352088" y="1001713"/>
          <p14:tracePt t="50209" x="10352088" y="989013"/>
          <p14:tracePt t="50217" x="10352088" y="976313"/>
          <p14:tracePt t="50240" x="10352088" y="963613"/>
          <p14:tracePt t="50255" x="10352088" y="950913"/>
          <p14:tracePt t="50270" x="10352088" y="938213"/>
          <p14:tracePt t="50279" x="10352088" y="925513"/>
          <p14:tracePt t="50294" x="10352088" y="912813"/>
          <p14:tracePt t="50302" x="10352088" y="901700"/>
          <p14:tracePt t="50317" x="10339388" y="876300"/>
          <p14:tracePt t="50333" x="10326688" y="850900"/>
          <p14:tracePt t="50339" x="10313988" y="850900"/>
          <p14:tracePt t="50348" x="10288588" y="838200"/>
          <p14:tracePt t="50355" x="10277475" y="825500"/>
          <p14:tracePt t="50362" x="10264775" y="812800"/>
          <p14:tracePt t="50370" x="10239375" y="801688"/>
          <p14:tracePt t="50386" x="10213975" y="788988"/>
          <p14:tracePt t="50402" x="10201275" y="776288"/>
          <p14:tracePt t="50408" x="10188575" y="776288"/>
          <p14:tracePt t="50417" x="10177463" y="763588"/>
          <p14:tracePt t="50423" x="10152063" y="750888"/>
          <p14:tracePt t="50431" x="10126663" y="738188"/>
          <p14:tracePt t="50438" x="10101263" y="725488"/>
          <p14:tracePt t="50448" x="10075863" y="725488"/>
          <p14:tracePt t="50454" x="10052050" y="712788"/>
          <p14:tracePt t="50462" x="10013950" y="700088"/>
          <p14:tracePt t="50470" x="10001250" y="700088"/>
          <p14:tracePt t="50477" x="9975850" y="700088"/>
          <p14:tracePt t="50485" x="9963150" y="700088"/>
          <p14:tracePt t="50492" x="9939338" y="688975"/>
          <p14:tracePt t="50501" x="9913938" y="688975"/>
          <p14:tracePt t="50508" x="9901238" y="676275"/>
          <p14:tracePt t="50516" x="9888538" y="676275"/>
          <p14:tracePt t="50522" x="9863138" y="676275"/>
          <p14:tracePt t="50538" x="9839325" y="676275"/>
          <p14:tracePt t="50546" x="9826625" y="676275"/>
          <p14:tracePt t="50553" x="9813925" y="663575"/>
          <p14:tracePt t="50560" x="9788525" y="663575"/>
          <p14:tracePt t="50569" x="9775825" y="663575"/>
          <p14:tracePt t="50576" x="9763125" y="663575"/>
          <p14:tracePt t="50583" x="9750425" y="650875"/>
          <p14:tracePt t="50592" x="9739313" y="650875"/>
          <p14:tracePt t="50606" x="9726613" y="650875"/>
          <p14:tracePt t="50614" x="9713913" y="650875"/>
          <p14:tracePt t="50621" x="9713913" y="638175"/>
          <p14:tracePt t="50629" x="9701213" y="638175"/>
          <p14:tracePt t="50645" x="9688513" y="638175"/>
          <p14:tracePt t="50815" x="9675813" y="638175"/>
          <p14:tracePt t="50836" x="9663113" y="638175"/>
          <p14:tracePt t="51282" x="9663113" y="625475"/>
          <p14:tracePt t="51295" x="9663113" y="612775"/>
          <p14:tracePt t="51303" x="9675813" y="600075"/>
          <p14:tracePt t="51312" x="9688513" y="600075"/>
          <p14:tracePt t="51319" x="9701213" y="588963"/>
          <p14:tracePt t="51326" x="9726613" y="576263"/>
          <p14:tracePt t="51335" x="9739313" y="576263"/>
          <p14:tracePt t="51342" x="9763125" y="563563"/>
          <p14:tracePt t="51350" x="9788525" y="563563"/>
          <p14:tracePt t="51357" x="9826625" y="550863"/>
          <p14:tracePt t="51366" x="9852025" y="550863"/>
          <p14:tracePt t="51372" x="9888538" y="550863"/>
          <p14:tracePt t="51383" x="9926638" y="550863"/>
          <p14:tracePt t="51388" x="9963150" y="550863"/>
          <p14:tracePt t="51395" x="9988550" y="550863"/>
          <p14:tracePt t="51402" x="10026650" y="563563"/>
          <p14:tracePt t="51411" x="10052050" y="576263"/>
          <p14:tracePt t="51419" x="10075863" y="600075"/>
          <p14:tracePt t="51426" x="10126663" y="612775"/>
          <p14:tracePt t="51433" x="10139363" y="638175"/>
          <p14:tracePt t="51441" x="10152063" y="650875"/>
          <p14:tracePt t="51451" x="10177463" y="676275"/>
          <p14:tracePt t="51456" x="10188575" y="700088"/>
          <p14:tracePt t="51464" x="10201275" y="700088"/>
          <p14:tracePt t="51471" x="10213975" y="725488"/>
          <p14:tracePt t="51487" x="10213975" y="738188"/>
          <p14:tracePt t="51502" x="10226675" y="738188"/>
          <p14:tracePt t="51518" x="10226675" y="750888"/>
          <p14:tracePt t="51556" x="10213975" y="750888"/>
          <p14:tracePt t="51571" x="10201275" y="750888"/>
          <p14:tracePt t="51579" x="10177463" y="750888"/>
          <p14:tracePt t="51586" x="10164763" y="750888"/>
          <p14:tracePt t="51594" x="10152063" y="750888"/>
          <p14:tracePt t="51602" x="10139363" y="725488"/>
          <p14:tracePt t="51609" x="10126663" y="725488"/>
          <p14:tracePt t="51618" x="10101263" y="712788"/>
          <p14:tracePt t="51625" x="10075863" y="688975"/>
          <p14:tracePt t="51632" x="10039350" y="676275"/>
          <p14:tracePt t="51639" x="10013950" y="650875"/>
          <p14:tracePt t="51648" x="9952038" y="638175"/>
          <p14:tracePt t="51655" x="9913938" y="612775"/>
          <p14:tracePt t="51670" x="9901238" y="612775"/>
          <p14:tracePt t="51678" x="9875838" y="612775"/>
          <p14:tracePt t="51685" x="9863138" y="612775"/>
          <p14:tracePt t="53996" x="9826625" y="612775"/>
          <p14:tracePt t="54003" x="9726613" y="612775"/>
          <p14:tracePt t="54010" x="9537700" y="612775"/>
          <p14:tracePt t="54018" x="9263063" y="612775"/>
          <p14:tracePt t="54027" x="8763000" y="688975"/>
          <p14:tracePt t="54035" x="8186738" y="712788"/>
          <p14:tracePt t="54042" x="7535863" y="738188"/>
          <p14:tracePt t="54052" x="6746875" y="812800"/>
          <p14:tracePt t="54057" x="6021388" y="863600"/>
          <p14:tracePt t="54065" x="5232400" y="938213"/>
          <p14:tracePt t="54071" x="4443413" y="1014413"/>
          <p14:tracePt t="54080" x="3930650" y="1050925"/>
          <p14:tracePt t="54087" x="3328988" y="1125538"/>
          <p14:tracePt t="54096" x="2941638" y="1189038"/>
          <p14:tracePt t="54110" x="2841625" y="1189038"/>
          <p14:tracePt t="54117" x="2741613" y="1189038"/>
          <p14:tracePt t="54125" x="2667000" y="1189038"/>
          <p14:tracePt t="54893" x="2641600" y="1189038"/>
          <p14:tracePt t="54897" x="2528888" y="1189038"/>
          <p14:tracePt t="54906" x="2378075" y="1189038"/>
          <p14:tracePt t="54917" x="2052638" y="1114425"/>
          <p14:tracePt t="54921" x="1627188" y="1050925"/>
          <p14:tracePt t="54929" x="1001713" y="925513"/>
          <p14:tracePt t="54936" x="500063" y="8128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6E85EC7-6F2B-4C40-8688-82518EC68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0095" y="72153"/>
            <a:ext cx="1172875" cy="970414"/>
          </a:xfrm>
          <a:prstGeom prst="rect">
            <a:avLst/>
          </a:prstGeom>
        </p:spPr>
      </p:pic>
      <p:pic>
        <p:nvPicPr>
          <p:cNvPr id="7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20DE87B-1933-4913-8F6D-BF9575C6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191" y="5404343"/>
            <a:ext cx="2170656" cy="999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3FF470-18FF-438A-837A-14E7C3BD7BAA}"/>
              </a:ext>
            </a:extLst>
          </p:cNvPr>
          <p:cNvSpPr txBox="1"/>
          <p:nvPr/>
        </p:nvSpPr>
        <p:spPr>
          <a:xfrm>
            <a:off x="159030" y="72153"/>
            <a:ext cx="361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/>
              <a:t>Meanders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AF27D-DF01-4176-9E67-3BE4E86C2D0A}"/>
              </a:ext>
            </a:extLst>
          </p:cNvPr>
          <p:cNvSpPr txBox="1"/>
          <p:nvPr/>
        </p:nvSpPr>
        <p:spPr>
          <a:xfrm>
            <a:off x="8126483" y="1261331"/>
            <a:ext cx="38189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Meander have 1 Main feature:</a:t>
            </a:r>
          </a:p>
          <a:p>
            <a:pPr algn="ctr"/>
            <a:r>
              <a:rPr lang="en-GB" dirty="0"/>
              <a:t>A curve in a water body</a:t>
            </a:r>
          </a:p>
          <a:p>
            <a:pPr algn="ctr"/>
            <a:r>
              <a:rPr lang="en-GB" dirty="0"/>
              <a:t>Over 90 degrees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2ABD8B-6F6D-4389-9121-A6EF74B0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577" y="557360"/>
            <a:ext cx="7782367" cy="56897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7559DF-2D84-4CBD-8E45-31F97662D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16">
        <p:fade/>
      </p:transition>
    </mc:Choice>
    <mc:Fallback xmlns="">
      <p:transition spd="med" advTm="17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04" x="3228975" y="112713"/>
          <p14:tracePt t="9412" x="3305175" y="174625"/>
          <p14:tracePt t="9426" x="3341688" y="187325"/>
          <p14:tracePt t="9433" x="3354388" y="212725"/>
          <p14:tracePt t="9442" x="3367088" y="212725"/>
          <p14:tracePt t="9915" x="3392488" y="212725"/>
          <p14:tracePt t="9923" x="3429000" y="225425"/>
          <p14:tracePt t="9933" x="3454400" y="238125"/>
          <p14:tracePt t="9938" x="3479800" y="250825"/>
          <p14:tracePt t="9946" x="3517900" y="287338"/>
          <p14:tracePt t="9953" x="3567113" y="325438"/>
          <p14:tracePt t="9961" x="3617913" y="425450"/>
          <p14:tracePt t="9968" x="3667125" y="525463"/>
          <p14:tracePt t="9976" x="3730625" y="663575"/>
          <p14:tracePt t="9983" x="3792538" y="863600"/>
          <p14:tracePt t="9992" x="3856038" y="1101725"/>
          <p14:tracePt t="9999" x="3943350" y="1350963"/>
          <p14:tracePt t="10007" x="4030663" y="1714500"/>
          <p14:tracePt t="10014" x="4105275" y="2014538"/>
          <p14:tracePt t="10022" x="4168775" y="2414588"/>
          <p14:tracePt t="10029" x="4217988" y="2678113"/>
          <p14:tracePt t="10037" x="4256088" y="2928938"/>
          <p14:tracePt t="10045" x="4305300" y="3228975"/>
          <p14:tracePt t="10052" x="4330700" y="3416300"/>
          <p14:tracePt t="10060" x="4368800" y="3616325"/>
          <p14:tracePt t="10068" x="4381500" y="3792538"/>
          <p14:tracePt t="10076" x="4394200" y="3967163"/>
          <p14:tracePt t="10083" x="4406900" y="4092575"/>
          <p14:tracePt t="10092" x="4430713" y="4230688"/>
          <p14:tracePt t="10098" x="4430713" y="4354513"/>
          <p14:tracePt t="10113" x="4430713" y="4392613"/>
          <p14:tracePt t="10121" x="4430713" y="4418013"/>
          <p14:tracePt t="10128" x="4430713" y="4430713"/>
          <p14:tracePt t="10392" x="4430713" y="4443413"/>
          <p14:tracePt t="10406" x="4430713" y="4454525"/>
          <p14:tracePt t="10413" x="4430713" y="4467225"/>
          <p14:tracePt t="10420" x="4406900" y="4492625"/>
          <p14:tracePt t="10429" x="4381500" y="4518025"/>
          <p14:tracePt t="10437" x="4318000" y="4579938"/>
          <p14:tracePt t="10444" x="4256088" y="4630738"/>
          <p14:tracePt t="10452" x="4156075" y="4705350"/>
          <p14:tracePt t="10459" x="4017963" y="4805363"/>
          <p14:tracePt t="10466" x="3892550" y="4918075"/>
          <p14:tracePt t="10477" x="3730625" y="5018088"/>
          <p14:tracePt t="10481" x="3592513" y="5118100"/>
          <p14:tracePt t="10491" x="3429000" y="5218113"/>
          <p14:tracePt t="10497" x="3228975" y="5318125"/>
          <p14:tracePt t="10505" x="3079750" y="5394325"/>
          <p14:tracePt t="10512" x="2928938" y="5456238"/>
          <p14:tracePt t="10520" x="2803525" y="5494338"/>
          <p14:tracePt t="10528" x="2678113" y="5543550"/>
          <p14:tracePt t="10535" x="2565400" y="5568950"/>
          <p14:tracePt t="10543" x="2478088" y="5581650"/>
          <p14:tracePt t="10551" x="2390775" y="5594350"/>
          <p14:tracePt t="10560" x="2303463" y="5594350"/>
          <p14:tracePt t="10566" x="2228850" y="5594350"/>
          <p14:tracePt t="10575" x="2165350" y="5581650"/>
          <p14:tracePt t="10582" x="2127250" y="5568950"/>
          <p14:tracePt t="10590" x="2065338" y="5530850"/>
          <p14:tracePt t="10597" x="2027238" y="5518150"/>
          <p14:tracePt t="10604" x="1990725" y="5468938"/>
          <p14:tracePt t="10612" x="1965325" y="5443538"/>
          <p14:tracePt t="10619" x="1914525" y="5394325"/>
          <p14:tracePt t="10627" x="1890713" y="5356225"/>
          <p14:tracePt t="10634" x="1852613" y="5294313"/>
          <p14:tracePt t="10643" x="1801813" y="5243513"/>
          <p14:tracePt t="10650" x="1778000" y="5194300"/>
          <p14:tracePt t="10660" x="1739900" y="5156200"/>
          <p14:tracePt t="10665" x="1677988" y="5081588"/>
          <p14:tracePt t="10672" x="1639888" y="5030788"/>
          <p14:tracePt t="10680" x="1589088" y="4981575"/>
          <p14:tracePt t="10687" x="1539875" y="4930775"/>
          <p14:tracePt t="10695" x="1489075" y="4892675"/>
          <p14:tracePt t="10703" x="1439863" y="4843463"/>
          <p14:tracePt t="10710" x="1401763" y="4805363"/>
          <p14:tracePt t="10718" x="1363663" y="4779963"/>
          <p14:tracePt t="10726" x="1314450" y="4743450"/>
          <p14:tracePt t="10733" x="1301750" y="4743450"/>
          <p14:tracePt t="10742" x="1276350" y="4718050"/>
          <p14:tracePt t="10748" x="1239838" y="4705350"/>
          <p14:tracePt t="10757" x="1227138" y="4692650"/>
          <p14:tracePt t="10764" x="1214438" y="4679950"/>
          <p14:tracePt t="10772" x="1189038" y="4679950"/>
          <p14:tracePt t="10779" x="1163638" y="4667250"/>
          <p14:tracePt t="10787" x="1150938" y="4667250"/>
          <p14:tracePt t="10794" x="1139825" y="4667250"/>
          <p14:tracePt t="10802" x="1114425" y="4667250"/>
          <p14:tracePt t="10810" x="1101725" y="4667250"/>
          <p14:tracePt t="10988" x="1114425" y="4667250"/>
          <p14:tracePt t="10995" x="1127125" y="4667250"/>
          <p14:tracePt t="11002" x="1139825" y="4667250"/>
          <p14:tracePt t="11010" x="1176338" y="4667250"/>
          <p14:tracePt t="11018" x="1201738" y="4679950"/>
          <p14:tracePt t="11026" x="1239838" y="4692650"/>
          <p14:tracePt t="11032" x="1301750" y="4705350"/>
          <p14:tracePt t="11040" x="1389063" y="4730750"/>
          <p14:tracePt t="11049" x="1501775" y="4768850"/>
          <p14:tracePt t="11057" x="1627188" y="4805363"/>
          <p14:tracePt t="11063" x="1778000" y="4868863"/>
          <p14:tracePt t="11070" x="1952625" y="4918075"/>
          <p14:tracePt t="11078" x="2152650" y="4981575"/>
          <p14:tracePt t="11086" x="2339975" y="5056188"/>
          <p14:tracePt t="11094" x="2628900" y="5168900"/>
          <p14:tracePt t="11101" x="2816225" y="5256213"/>
          <p14:tracePt t="11109" x="3028950" y="5330825"/>
          <p14:tracePt t="11116" x="3267075" y="5418138"/>
          <p14:tracePt t="11125" x="3454400" y="5481638"/>
          <p14:tracePt t="11131" x="3630613" y="5543550"/>
          <p14:tracePt t="11140" x="3805238" y="5594350"/>
          <p14:tracePt t="11147" x="3956050" y="5630863"/>
          <p14:tracePt t="11155" x="4092575" y="5668963"/>
          <p14:tracePt t="11162" x="4243388" y="5694363"/>
          <p14:tracePt t="11169" x="4394200" y="5707063"/>
          <p14:tracePt t="11178" x="4494213" y="5719763"/>
          <p14:tracePt t="11185" x="4630738" y="5719763"/>
          <p14:tracePt t="11192" x="4732338" y="5719763"/>
          <p14:tracePt t="11201" x="4832350" y="5719763"/>
          <p14:tracePt t="11208" x="4919663" y="5719763"/>
          <p14:tracePt t="11215" x="4994275" y="5719763"/>
          <p14:tracePt t="11224" x="5081588" y="5719763"/>
          <p14:tracePt t="11232" x="5170488" y="5719763"/>
          <p14:tracePt t="11239" x="5219700" y="5707063"/>
          <p14:tracePt t="11246" x="5281613" y="5707063"/>
          <p14:tracePt t="11254" x="5319713" y="5707063"/>
          <p14:tracePt t="11262" x="5357813" y="5694363"/>
          <p14:tracePt t="11270" x="5383213" y="5681663"/>
          <p14:tracePt t="11277" x="5407025" y="5668963"/>
          <p14:tracePt t="11285" x="5419725" y="5668963"/>
          <p14:tracePt t="11314" x="5432425" y="5668963"/>
          <p14:tracePt t="11592" x="5445125" y="5668963"/>
          <p14:tracePt t="11601" x="5445125" y="5656263"/>
          <p14:tracePt t="11615" x="5457825" y="5656263"/>
          <p14:tracePt t="11623" x="5457825" y="5643563"/>
          <p14:tracePt t="11629" x="5470525" y="5643563"/>
          <p14:tracePt t="11639" x="5470525" y="5630863"/>
          <p14:tracePt t="11654" x="5483225" y="5630863"/>
          <p14:tracePt t="11669" x="5495925" y="5630863"/>
          <p14:tracePt t="11676" x="5495925" y="5619750"/>
          <p14:tracePt t="11697" x="5495925" y="5607050"/>
          <p14:tracePt t="11713" x="5495925" y="5581650"/>
          <p14:tracePt t="11728" x="5495925" y="5568950"/>
          <p14:tracePt t="11736" x="5495925" y="5556250"/>
          <p14:tracePt t="11743" x="5483225" y="5543550"/>
          <p14:tracePt t="11751" x="5470525" y="5530850"/>
          <p14:tracePt t="11760" x="5457825" y="5518150"/>
          <p14:tracePt t="11766" x="5432425" y="5518150"/>
          <p14:tracePt t="11775" x="5407025" y="5494338"/>
          <p14:tracePt t="11782" x="5383213" y="5494338"/>
          <p14:tracePt t="11789" x="5357813" y="5468938"/>
          <p14:tracePt t="11797" x="5332413" y="5456238"/>
          <p14:tracePt t="11805" x="5319713" y="5456238"/>
          <p14:tracePt t="11812" x="5307013" y="5456238"/>
          <p14:tracePt t="11820" x="5270500" y="5443538"/>
          <p14:tracePt t="11828" x="5270500" y="5430838"/>
          <p14:tracePt t="11836" x="5257800" y="5430838"/>
          <p14:tracePt t="11844" x="5232400" y="5430838"/>
          <p14:tracePt t="11851" x="5219700" y="5418138"/>
          <p14:tracePt t="11859" x="5207000" y="5418138"/>
          <p14:tracePt t="11866" x="5194300" y="5407025"/>
          <p14:tracePt t="11881" x="5170488" y="5407025"/>
          <p14:tracePt t="11904" x="5157788" y="5394325"/>
          <p14:tracePt t="12026" x="5181600" y="5394325"/>
          <p14:tracePt t="12035" x="5207000" y="5394325"/>
          <p14:tracePt t="12042" x="5232400" y="5394325"/>
          <p14:tracePt t="12049" x="5245100" y="5394325"/>
          <p14:tracePt t="12057" x="5270500" y="5394325"/>
          <p14:tracePt t="12065" x="5294313" y="5394325"/>
          <p14:tracePt t="12072" x="5319713" y="5394325"/>
          <p14:tracePt t="12080" x="5332413" y="5394325"/>
          <p14:tracePt t="12087" x="5345113" y="5394325"/>
          <p14:tracePt t="12095" x="5357813" y="5394325"/>
          <p14:tracePt t="12103" x="5370513" y="5394325"/>
          <p14:tracePt t="12110" x="5383213" y="5394325"/>
          <p14:tracePt t="12119" x="5394325" y="5394325"/>
          <p14:tracePt t="12127" x="5407025" y="5394325"/>
          <p14:tracePt t="12134" x="5419725" y="5394325"/>
          <p14:tracePt t="12142" x="5432425" y="5394325"/>
          <p14:tracePt t="12149" x="5445125" y="5394325"/>
          <p14:tracePt t="12158" x="5457825" y="5394325"/>
          <p14:tracePt t="12164" x="5483225" y="5394325"/>
          <p14:tracePt t="12179" x="5495925" y="5394325"/>
          <p14:tracePt t="12187" x="5519738" y="5381625"/>
          <p14:tracePt t="12203" x="5545138" y="5381625"/>
          <p14:tracePt t="12210" x="5557838" y="5368925"/>
          <p14:tracePt t="12218" x="5570538" y="5368925"/>
          <p14:tracePt t="12226" x="5595938" y="5368925"/>
          <p14:tracePt t="12233" x="5607050" y="5368925"/>
          <p14:tracePt t="12242" x="5619750" y="5368925"/>
          <p14:tracePt t="12248" x="5632450" y="5368925"/>
          <p14:tracePt t="12256" x="5657850" y="5356225"/>
          <p14:tracePt t="12271" x="5670550" y="5343525"/>
          <p14:tracePt t="12279" x="5683250" y="5343525"/>
          <p14:tracePt t="12287" x="5695950" y="5343525"/>
          <p14:tracePt t="12295" x="5708650" y="5343525"/>
          <p14:tracePt t="12302" x="5719763" y="5330825"/>
          <p14:tracePt t="12309" x="5732463" y="5330825"/>
          <p14:tracePt t="12317" x="5745163" y="5330825"/>
          <p14:tracePt t="12326" x="5757863" y="5330825"/>
          <p14:tracePt t="12333" x="5757863" y="5318125"/>
          <p14:tracePt t="12341" x="5770563" y="5305425"/>
          <p14:tracePt t="12355" x="5783263" y="5305425"/>
          <p14:tracePt t="12364" x="5795963" y="5305425"/>
          <p14:tracePt t="12371" x="5808663" y="5294313"/>
          <p14:tracePt t="12388" x="5821363" y="5281613"/>
          <p14:tracePt t="12394" x="5832475" y="5268913"/>
          <p14:tracePt t="12402" x="5845175" y="5268913"/>
          <p14:tracePt t="12410" x="5870575" y="5268913"/>
          <p14:tracePt t="12417" x="5870575" y="5256213"/>
          <p14:tracePt t="12425" x="5895975" y="5256213"/>
          <p14:tracePt t="12432" x="5895975" y="5243513"/>
          <p14:tracePt t="12440" x="5908675" y="5243513"/>
          <p14:tracePt t="12447" x="5932488" y="5243513"/>
          <p14:tracePt t="12458" x="5932488" y="5230813"/>
          <p14:tracePt t="12462" x="5945188" y="5230813"/>
          <p14:tracePt t="12471" x="5957888" y="5230813"/>
          <p14:tracePt t="12478" x="5970588" y="5218113"/>
          <p14:tracePt t="12486" x="5983288" y="5218113"/>
          <p14:tracePt t="12493" x="5995988" y="5218113"/>
          <p14:tracePt t="12501" x="6008688" y="5218113"/>
          <p14:tracePt t="12509" x="6021388" y="5218113"/>
          <p14:tracePt t="12523" x="6034088" y="5205413"/>
          <p14:tracePt t="12531" x="6045200" y="5205413"/>
          <p14:tracePt t="12539" x="6057900" y="5205413"/>
          <p14:tracePt t="12547" x="6057900" y="5194300"/>
          <p14:tracePt t="12554" x="6083300" y="5194300"/>
          <p14:tracePt t="12570" x="6096000" y="5194300"/>
          <p14:tracePt t="12578" x="6108700" y="5181600"/>
          <p14:tracePt t="12593" x="6134100" y="5168900"/>
          <p14:tracePt t="12609" x="6157913" y="5156200"/>
          <p14:tracePt t="12624" x="6170613" y="5143500"/>
          <p14:tracePt t="12639" x="6183313" y="5130800"/>
          <p14:tracePt t="12653" x="6196013" y="5118100"/>
          <p14:tracePt t="12661" x="6208713" y="5105400"/>
          <p14:tracePt t="12668" x="6221413" y="5105400"/>
          <p14:tracePt t="12684" x="6221413" y="5092700"/>
          <p14:tracePt t="12693" x="6234113" y="5092700"/>
          <p14:tracePt t="12708" x="6246813" y="5081588"/>
          <p14:tracePt t="12715" x="6246813" y="5068888"/>
          <p14:tracePt t="12730" x="6259513" y="5068888"/>
          <p14:tracePt t="12738" x="6259513" y="5056188"/>
          <p14:tracePt t="12746" x="6270625" y="5056188"/>
          <p14:tracePt t="12753" x="6270625" y="5043488"/>
          <p14:tracePt t="12761" x="6283325" y="5043488"/>
          <p14:tracePt t="12769" x="6283325" y="5030788"/>
          <p14:tracePt t="12778" x="6296025" y="5030788"/>
          <p14:tracePt t="12792" x="6308725" y="5018088"/>
          <p14:tracePt t="12807" x="6308725" y="5005388"/>
          <p14:tracePt t="12814" x="6321425" y="5005388"/>
          <p14:tracePt t="12821" x="6321425" y="4992688"/>
          <p14:tracePt t="12830" x="6334125" y="4981575"/>
          <p14:tracePt t="12837" x="6346825" y="4981575"/>
          <p14:tracePt t="12845" x="6346825" y="4968875"/>
          <p14:tracePt t="12853" x="6359525" y="4956175"/>
          <p14:tracePt t="12868" x="6370638" y="4943475"/>
          <p14:tracePt t="12876" x="6370638" y="4930775"/>
          <p14:tracePt t="12884" x="6370638" y="4918075"/>
          <p14:tracePt t="12890" x="6383338" y="4918075"/>
          <p14:tracePt t="12899" x="6396038" y="4892675"/>
          <p14:tracePt t="12907" x="6396038" y="4879975"/>
          <p14:tracePt t="12914" x="6396038" y="4868863"/>
          <p14:tracePt t="12921" x="6396038" y="4856163"/>
          <p14:tracePt t="12940" x="6396038" y="4818063"/>
          <p14:tracePt t="12945" x="6396038" y="4805363"/>
          <p14:tracePt t="12952" x="6396038" y="4779963"/>
          <p14:tracePt t="12960" x="6396038" y="4768850"/>
          <p14:tracePt t="12968" x="6396038" y="4756150"/>
          <p14:tracePt t="12976" x="6396038" y="4743450"/>
          <p14:tracePt t="12983" x="6396038" y="4730750"/>
          <p14:tracePt t="12991" x="6396038" y="4718050"/>
          <p14:tracePt t="12998" x="6396038" y="4705350"/>
          <p14:tracePt t="13013" x="6396038" y="4692650"/>
          <p14:tracePt t="13021" x="6383338" y="4692650"/>
          <p14:tracePt t="13028" x="6383338" y="4679950"/>
          <p14:tracePt t="13037" x="6370638" y="4667250"/>
          <p14:tracePt t="13044" x="6359525" y="4667250"/>
          <p14:tracePt t="13051" x="6359525" y="4656138"/>
          <p14:tracePt t="13060" x="6346825" y="4643438"/>
          <p14:tracePt t="13067" x="6346825" y="4630738"/>
          <p14:tracePt t="13075" x="6334125" y="4630738"/>
          <p14:tracePt t="13082" x="6321425" y="4618038"/>
          <p14:tracePt t="13092" x="6308725" y="4605338"/>
          <p14:tracePt t="13104" x="6296025" y="4592638"/>
          <p14:tracePt t="13113" x="6270625" y="4592638"/>
          <p14:tracePt t="13121" x="6270625" y="4579938"/>
          <p14:tracePt t="13128" x="6259513" y="4567238"/>
          <p14:tracePt t="13136" x="6234113" y="4567238"/>
          <p14:tracePt t="13144" x="6234113" y="4554538"/>
          <p14:tracePt t="13151" x="6208713" y="4554538"/>
          <p14:tracePt t="13159" x="6196013" y="4543425"/>
          <p14:tracePt t="13166" x="6170613" y="4543425"/>
          <p14:tracePt t="13173" x="6157913" y="4530725"/>
          <p14:tracePt t="13182" x="6121400" y="4518025"/>
          <p14:tracePt t="13190" x="6108700" y="4518025"/>
          <p14:tracePt t="13197" x="6083300" y="4518025"/>
          <p14:tracePt t="13204" x="6070600" y="4518025"/>
          <p14:tracePt t="13212" x="6045200" y="4505325"/>
          <p14:tracePt t="13219" x="6034088" y="4492625"/>
          <p14:tracePt t="13227" x="6008688" y="4492625"/>
          <p14:tracePt t="13234" x="5983288" y="4492625"/>
          <p14:tracePt t="13243" x="5970588" y="4492625"/>
          <p14:tracePt t="13250" x="5945188" y="4492625"/>
          <p14:tracePt t="13259" x="5921375" y="4479925"/>
          <p14:tracePt t="13266" x="5883275" y="4479925"/>
          <p14:tracePt t="13273" x="5845175" y="4479925"/>
          <p14:tracePt t="13281" x="5795963" y="4479925"/>
          <p14:tracePt t="13289" x="5708650" y="4479925"/>
          <p14:tracePt t="13297" x="5645150" y="4479925"/>
          <p14:tracePt t="13306" x="5557838" y="4479925"/>
          <p14:tracePt t="13312" x="5470525" y="4479925"/>
          <p14:tracePt t="13319" x="5407025" y="4479925"/>
          <p14:tracePt t="13327" x="5332413" y="4479925"/>
          <p14:tracePt t="13335" x="5270500" y="4479925"/>
          <p14:tracePt t="13345" x="5219700" y="4479925"/>
          <p14:tracePt t="13350" x="5145088" y="4505325"/>
          <p14:tracePt t="13359" x="5106988" y="4505325"/>
          <p14:tracePt t="13365" x="5068888" y="4518025"/>
          <p14:tracePt t="13379" x="5057775" y="4518025"/>
          <p14:tracePt t="13387" x="5045075" y="4518025"/>
          <p14:tracePt t="13395" x="5032375" y="4518025"/>
          <p14:tracePt t="13718" x="5019675" y="4518025"/>
          <p14:tracePt t="13726" x="5006975" y="4518025"/>
          <p14:tracePt t="13733" x="4994275" y="4518025"/>
          <p14:tracePt t="13742" x="4981575" y="4518025"/>
          <p14:tracePt t="13749" x="4968875" y="4518025"/>
          <p14:tracePt t="13757" x="4956175" y="4518025"/>
          <p14:tracePt t="13764" x="4932363" y="4518025"/>
          <p14:tracePt t="13780" x="4906963" y="4505325"/>
          <p14:tracePt t="13787" x="4894263" y="4505325"/>
          <p14:tracePt t="13794" x="4881563" y="4492625"/>
          <p14:tracePt t="13803" x="4868863" y="4492625"/>
          <p14:tracePt t="13810" x="4868863" y="4479925"/>
          <p14:tracePt t="13818" x="4856163" y="4479925"/>
          <p14:tracePt t="13827" x="4843463" y="4467225"/>
          <p14:tracePt t="13833" x="4832350" y="4467225"/>
          <p14:tracePt t="13849" x="4819650" y="4454525"/>
          <p14:tracePt t="13864" x="4806950" y="4443413"/>
          <p14:tracePt t="13871" x="4794250" y="4430713"/>
          <p14:tracePt t="13887" x="4781550" y="4418013"/>
          <p14:tracePt t="13902" x="4781550" y="4405313"/>
          <p14:tracePt t="13917" x="4781550" y="4392613"/>
          <p14:tracePt t="13925" x="4781550" y="4379913"/>
          <p14:tracePt t="13945" x="4768850" y="4379913"/>
          <p14:tracePt t="13947" x="4768850" y="4367213"/>
          <p14:tracePt t="13962" x="4768850" y="4354513"/>
          <p14:tracePt t="13977" x="4768850" y="4341813"/>
          <p14:tracePt t="13986" x="4768850" y="4330700"/>
          <p14:tracePt t="14002" x="4768850" y="4318000"/>
          <p14:tracePt t="14009" x="4781550" y="4318000"/>
          <p14:tracePt t="14015" x="4794250" y="4292600"/>
          <p14:tracePt t="14031" x="4806950" y="4279900"/>
          <p14:tracePt t="14039" x="4832350" y="4267200"/>
          <p14:tracePt t="14056" x="4856163" y="4254500"/>
          <p14:tracePt t="14070" x="4868863" y="4241800"/>
          <p14:tracePt t="14077" x="4894263" y="4241800"/>
          <p14:tracePt t="14085" x="4906963" y="4230688"/>
          <p14:tracePt t="14094" x="4919663" y="4230688"/>
          <p14:tracePt t="14100" x="4945063" y="4217988"/>
          <p14:tracePt t="14110" x="4956175" y="4205288"/>
          <p14:tracePt t="14115" x="4968875" y="4205288"/>
          <p14:tracePt t="14124" x="4994275" y="4205288"/>
          <p14:tracePt t="14131" x="5006975" y="4205288"/>
          <p14:tracePt t="14139" x="5032375" y="4205288"/>
          <p14:tracePt t="14145" x="5057775" y="4205288"/>
          <p14:tracePt t="14154" x="5081588" y="4192588"/>
          <p14:tracePt t="14161" x="5106988" y="4192588"/>
          <p14:tracePt t="14169" x="5132388" y="4192588"/>
          <p14:tracePt t="14178" x="5157788" y="4192588"/>
          <p14:tracePt t="14184" x="5181600" y="4192588"/>
          <p14:tracePt t="14193" x="5207000" y="4192588"/>
          <p14:tracePt t="14199" x="5245100" y="4179888"/>
          <p14:tracePt t="14210" x="5281613" y="4179888"/>
          <p14:tracePt t="14215" x="5319713" y="4179888"/>
          <p14:tracePt t="14224" x="5357813" y="4179888"/>
          <p14:tracePt t="14230" x="5394325" y="4179888"/>
          <p14:tracePt t="14237" x="5419725" y="4179888"/>
          <p14:tracePt t="14245" x="5457825" y="4179888"/>
          <p14:tracePt t="14252" x="5483225" y="4179888"/>
          <p14:tracePt t="14263" x="5507038" y="4179888"/>
          <p14:tracePt t="14267" x="5532438" y="4179888"/>
          <p14:tracePt t="14276" x="5557838" y="4179888"/>
          <p14:tracePt t="14283" x="5583238" y="4179888"/>
          <p14:tracePt t="14291" x="5607050" y="4179888"/>
          <p14:tracePt t="14299" x="5619750" y="4179888"/>
          <p14:tracePt t="14306" x="5645150" y="4179888"/>
          <p14:tracePt t="14313" x="5657850" y="4179888"/>
          <p14:tracePt t="14321" x="5683250" y="4179888"/>
          <p14:tracePt t="14329" x="5695950" y="4179888"/>
          <p14:tracePt t="14337" x="5719763" y="4179888"/>
          <p14:tracePt t="14344" x="5732463" y="4179888"/>
          <p14:tracePt t="14352" x="5757863" y="4179888"/>
          <p14:tracePt t="14360" x="5770563" y="4179888"/>
          <p14:tracePt t="14367" x="5795963" y="4192588"/>
          <p14:tracePt t="14376" x="5808663" y="4192588"/>
          <p14:tracePt t="14382" x="5832475" y="4192588"/>
          <p14:tracePt t="14390" x="5857875" y="4192588"/>
          <p14:tracePt t="14398" x="5883275" y="4205288"/>
          <p14:tracePt t="14405" x="5921375" y="4205288"/>
          <p14:tracePt t="14413" x="5945188" y="4217988"/>
          <p14:tracePt t="14420" x="5970588" y="4217988"/>
          <p14:tracePt t="14428" x="5995988" y="4217988"/>
          <p14:tracePt t="14436" x="6045200" y="4230688"/>
          <p14:tracePt t="14444" x="6057900" y="4230688"/>
          <p14:tracePt t="14451" x="6083300" y="4230688"/>
          <p14:tracePt t="14459" x="6108700" y="4241800"/>
          <p14:tracePt t="14466" x="6134100" y="4241800"/>
          <p14:tracePt t="14475" x="6146800" y="4254500"/>
          <p14:tracePt t="14482" x="6157913" y="4254500"/>
          <p14:tracePt t="14491" x="6183313" y="4254500"/>
          <p14:tracePt t="14497" x="6183313" y="4267200"/>
          <p14:tracePt t="14504" x="6196013" y="4267200"/>
          <p14:tracePt t="14513" x="6208713" y="4267200"/>
          <p14:tracePt t="14527" x="6221413" y="4279900"/>
          <p14:tracePt t="14535" x="6234113" y="4279900"/>
          <p14:tracePt t="15417" x="6259513" y="4279900"/>
          <p14:tracePt t="15424" x="6308725" y="4267200"/>
          <p14:tracePt t="15432" x="6396038" y="4230688"/>
          <p14:tracePt t="15439" x="6508750" y="4179888"/>
          <p14:tracePt t="15446" x="6684963" y="4141788"/>
          <p14:tracePt t="15455" x="6897688" y="4092575"/>
          <p14:tracePt t="15462" x="7197725" y="4041775"/>
          <p14:tracePt t="15470" x="7497763" y="3979863"/>
          <p14:tracePt t="15477" x="7886700" y="3941763"/>
          <p14:tracePt t="15485" x="8161338" y="3929063"/>
          <p14:tracePt t="15493" x="8586788" y="3879850"/>
          <p14:tracePt t="15500" x="8899525" y="3867150"/>
          <p14:tracePt t="15510" x="9224963" y="3829050"/>
          <p14:tracePt t="15515" x="9563100" y="3829050"/>
          <p14:tracePt t="15524" x="9852025" y="3792538"/>
          <p14:tracePt t="15530" x="10164763" y="3779838"/>
          <p14:tracePt t="15538" x="10377488" y="3779838"/>
          <p14:tracePt t="15546" x="10626725" y="3741738"/>
          <p14:tracePt t="15554" x="10890250" y="3703638"/>
          <p14:tracePt t="15561" x="11077575" y="3679825"/>
          <p14:tracePt t="15569" x="11266488" y="3641725"/>
          <p14:tracePt t="15577" x="11503025" y="3590925"/>
          <p14:tracePt t="15583" x="11653838" y="3541713"/>
          <p14:tracePt t="15593" x="11804650" y="3503613"/>
          <p14:tracePt t="15600" x="11941175" y="3441700"/>
          <p14:tracePt t="15607" x="12053888" y="3403600"/>
          <p14:tracePt t="15622" x="12079288" y="3390900"/>
          <p14:tracePt t="15629" x="12104688" y="3378200"/>
          <p14:tracePt t="15637" x="12130088" y="3367088"/>
          <p14:tracePt t="15867" x="12166600" y="33670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91120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a Meander Made</a:t>
            </a:r>
          </a:p>
        </p:txBody>
      </p:sp>
      <p:pic>
        <p:nvPicPr>
          <p:cNvPr id="2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53AE58E-44F7-48FC-B1E2-49C5E0A20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634" y="4875064"/>
            <a:ext cx="1600200" cy="1323975"/>
          </a:xfrm>
          <a:prstGeom prst="rect">
            <a:avLst/>
          </a:prstGeom>
        </p:spPr>
      </p:pic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23D0843-E8DC-4CEE-8CA0-9DED7AE84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1344" y="4911205"/>
            <a:ext cx="2743200" cy="12625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F93E8C-98A6-4CE9-A705-BF897ADACC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9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88">
        <p:fade/>
      </p:transition>
    </mc:Choice>
    <mc:Fallback xmlns="">
      <p:transition spd="med" advTm="51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6E85EC7-6F2B-4C40-8688-82518EC68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092" y="5632789"/>
            <a:ext cx="966208" cy="799422"/>
          </a:xfrm>
          <a:prstGeom prst="rect">
            <a:avLst/>
          </a:prstGeom>
        </p:spPr>
      </p:pic>
      <p:pic>
        <p:nvPicPr>
          <p:cNvPr id="7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20DE87B-1933-4913-8F6D-BF9575C6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57" y="5243864"/>
            <a:ext cx="2743200" cy="12625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30E0CD-1119-4D3E-BA2E-E289FC01D1F6}"/>
              </a:ext>
            </a:extLst>
          </p:cNvPr>
          <p:cNvSpPr txBox="1"/>
          <p:nvPr/>
        </p:nvSpPr>
        <p:spPr>
          <a:xfrm>
            <a:off x="156100" y="2267030"/>
            <a:ext cx="3872203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dirty="0"/>
              <a:t>deposition</a:t>
            </a:r>
          </a:p>
          <a:p>
            <a:r>
              <a:rPr lang="en-GB" dirty="0"/>
              <a:t>Stones and other sediments are too heavy to be carried down the river so they are dumped within the river channel.</a:t>
            </a:r>
          </a:p>
          <a:p>
            <a:endParaRPr lang="en-GB" sz="1100" dirty="0"/>
          </a:p>
          <a:p>
            <a:r>
              <a:rPr lang="en-GB" b="1" i="0" u="sng" dirty="0">
                <a:solidFill>
                  <a:srgbClr val="231F20"/>
                </a:solidFill>
                <a:effectLst/>
                <a:latin typeface="ReithSans"/>
              </a:rPr>
              <a:t>Erosion</a:t>
            </a:r>
          </a:p>
          <a:p>
            <a:r>
              <a:rPr lang="en-GB" b="0" i="0" dirty="0">
                <a:solidFill>
                  <a:srgbClr val="231F20"/>
                </a:solidFill>
                <a:effectLst/>
                <a:latin typeface="ReithSans"/>
              </a:rPr>
              <a:t>This </a:t>
            </a:r>
            <a:r>
              <a:rPr lang="en-GB" dirty="0">
                <a:solidFill>
                  <a:srgbClr val="231F20"/>
                </a:solidFill>
                <a:latin typeface="ReithSans"/>
              </a:rPr>
              <a:t>is were</a:t>
            </a:r>
            <a:r>
              <a:rPr lang="en-GB" b="0" i="0" dirty="0">
                <a:solidFill>
                  <a:srgbClr val="231F20"/>
                </a:solidFill>
                <a:effectLst/>
                <a:latin typeface="ReithSans"/>
              </a:rPr>
              <a:t> parts of the river bank is worn away </a:t>
            </a:r>
            <a:r>
              <a:rPr lang="en-GB" dirty="0">
                <a:solidFill>
                  <a:srgbClr val="231F20"/>
                </a:solidFill>
                <a:latin typeface="ReithSans"/>
              </a:rPr>
              <a:t>but fast flowing water, rocks and stones.</a:t>
            </a:r>
            <a:endParaRPr lang="en-GB" b="0" i="0" dirty="0">
              <a:solidFill>
                <a:srgbClr val="231F20"/>
              </a:solidFill>
              <a:effectLst/>
              <a:latin typeface="ReithSans"/>
            </a:endParaRP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BEE43E-D147-408B-A543-CF980C5D83A5}"/>
              </a:ext>
            </a:extLst>
          </p:cNvPr>
          <p:cNvSpPr txBox="1"/>
          <p:nvPr/>
        </p:nvSpPr>
        <p:spPr>
          <a:xfrm>
            <a:off x="233728" y="12276"/>
            <a:ext cx="441232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1" dirty="0"/>
              <a:t>How is a Meander formed.</a:t>
            </a:r>
          </a:p>
          <a:p>
            <a:endParaRPr lang="en-GB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3FB5A9-E636-4C93-AEB8-51D3D59A4CA9}"/>
              </a:ext>
            </a:extLst>
          </p:cNvPr>
          <p:cNvSpPr txBox="1"/>
          <p:nvPr/>
        </p:nvSpPr>
        <p:spPr>
          <a:xfrm>
            <a:off x="134873" y="1071834"/>
            <a:ext cx="4066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Meanders are formed by erosion, transport and deposition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610F7B-D4FB-460F-82C4-1DF55280D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10C82D-9B4A-4299-8EE8-EF801B42DB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5707" y="267136"/>
            <a:ext cx="8110265" cy="608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2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142">
        <p:fade/>
      </p:transition>
    </mc:Choice>
    <mc:Fallback xmlns="">
      <p:transition spd="med" advTm="50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562" x="3438525" y="6161088"/>
          <p14:tracePt t="28981" x="2503488" y="6519863"/>
          <p14:tracePt t="28988" x="2678113" y="6107113"/>
          <p14:tracePt t="29000" x="2828925" y="5719763"/>
          <p14:tracePt t="29004" x="3054350" y="5294313"/>
          <p14:tracePt t="29016" x="3241675" y="4956175"/>
          <p14:tracePt t="29019" x="3530600" y="4354513"/>
          <p14:tracePt t="29028" x="3743325" y="4029075"/>
          <p14:tracePt t="29034" x="3968750" y="3654425"/>
          <p14:tracePt t="29044" x="4143375" y="3354388"/>
          <p14:tracePt t="29050" x="4330700" y="3103563"/>
          <p14:tracePt t="29057" x="4443413" y="2916238"/>
          <p14:tracePt t="29065" x="4543425" y="2765425"/>
          <p14:tracePt t="29074" x="4630738" y="2616200"/>
          <p14:tracePt t="29080" x="4719638" y="2503488"/>
          <p14:tracePt t="29087" x="4781550" y="2378075"/>
          <p14:tracePt t="29095" x="4843463" y="2290763"/>
          <p14:tracePt t="29103" x="4919663" y="2190750"/>
          <p14:tracePt t="29110" x="4968875" y="2101850"/>
          <p14:tracePt t="29117" x="5019675" y="2027238"/>
          <p14:tracePt t="29126" x="5081588" y="1965325"/>
          <p14:tracePt t="29134" x="5132388" y="1901825"/>
          <p14:tracePt t="29140" x="5170488" y="1865313"/>
          <p14:tracePt t="29149" x="5219700" y="1814513"/>
          <p14:tracePt t="29156" x="5281613" y="1752600"/>
          <p14:tracePt t="29164" x="5332413" y="1714500"/>
          <p14:tracePt t="29171" x="5394325" y="1689100"/>
          <p14:tracePt t="29180" x="5470525" y="1652588"/>
          <p14:tracePt t="29187" x="5519738" y="1627188"/>
          <p14:tracePt t="29195" x="5583238" y="1601788"/>
          <p14:tracePt t="29202" x="5645150" y="1576388"/>
          <p14:tracePt t="29209" x="5708650" y="1552575"/>
          <p14:tracePt t="29217" x="5795963" y="1539875"/>
          <p14:tracePt t="29224" x="5870575" y="1514475"/>
          <p14:tracePt t="29233" x="5945188" y="1514475"/>
          <p14:tracePt t="29240" x="6034088" y="1489075"/>
          <p14:tracePt t="29249" x="6121400" y="1463675"/>
          <p14:tracePt t="29255" x="6170613" y="1439863"/>
          <p14:tracePt t="29263" x="6246813" y="1414463"/>
          <p14:tracePt t="29271" x="6296025" y="1389063"/>
          <p14:tracePt t="29278" x="6359525" y="1363663"/>
          <p14:tracePt t="29286" x="6396038" y="1350963"/>
          <p14:tracePt t="29293" x="6459538" y="1327150"/>
          <p14:tracePt t="29301" x="6521450" y="1301750"/>
          <p14:tracePt t="29309" x="6584950" y="1276350"/>
          <p14:tracePt t="29317" x="6659563" y="1250950"/>
          <p14:tracePt t="29324" x="6759575" y="1227138"/>
          <p14:tracePt t="29333" x="6859588" y="1189038"/>
          <p14:tracePt t="29339" x="6985000" y="1163638"/>
          <p14:tracePt t="29348" x="7134225" y="1114425"/>
          <p14:tracePt t="29355" x="7310438" y="1076325"/>
          <p14:tracePt t="29363" x="7459663" y="1038225"/>
          <p14:tracePt t="29370" x="7635875" y="976313"/>
          <p14:tracePt t="29377" x="7785100" y="925513"/>
          <p14:tracePt t="29385" x="7935913" y="876300"/>
          <p14:tracePt t="29393" x="8086725" y="838200"/>
          <p14:tracePt t="29400" x="8212138" y="788988"/>
          <p14:tracePt t="29408" x="8335963" y="738188"/>
          <p14:tracePt t="29416" x="8461375" y="700088"/>
          <p14:tracePt t="29424" x="8548688" y="663575"/>
          <p14:tracePt t="29432" x="8650288" y="638175"/>
          <p14:tracePt t="29439" x="8712200" y="612775"/>
          <p14:tracePt t="29447" x="8774113" y="588963"/>
          <p14:tracePt t="29454" x="8837613" y="576263"/>
          <p14:tracePt t="29462" x="8886825" y="563563"/>
          <p14:tracePt t="29469" x="8924925" y="550863"/>
          <p14:tracePt t="29477" x="8986838" y="538163"/>
          <p14:tracePt t="29507" x="8999538" y="538163"/>
          <p14:tracePt t="29815" x="8999538" y="525463"/>
          <p14:tracePt t="29832" x="8999538" y="512763"/>
          <p14:tracePt t="29837" x="9012238" y="512763"/>
          <p14:tracePt t="29848" x="9012238" y="500063"/>
          <p14:tracePt t="29853" x="9024938" y="500063"/>
          <p14:tracePt t="29878" x="9037638" y="500063"/>
          <p14:tracePt t="29884" x="9037638" y="476250"/>
          <p14:tracePt t="29892" x="9050338" y="476250"/>
          <p14:tracePt t="29901" x="9050338" y="463550"/>
          <p14:tracePt t="29922" x="9063038" y="450850"/>
          <p14:tracePt t="29937" x="9063038" y="438150"/>
          <p14:tracePt t="29951" x="9075738" y="425450"/>
          <p14:tracePt t="29999" x="9088438" y="425450"/>
          <p14:tracePt t="30005" x="9088438" y="412750"/>
          <p14:tracePt t="30043" x="9088438" y="400050"/>
          <p14:tracePt t="30051" x="9099550" y="387350"/>
          <p14:tracePt t="30089" x="9112250" y="374650"/>
          <p14:tracePt t="30105" x="9112250" y="363538"/>
          <p14:tracePt t="30127" x="9124950" y="363538"/>
          <p14:tracePt t="30135" x="9137650" y="350838"/>
          <p14:tracePt t="30167" x="9137650" y="338138"/>
          <p14:tracePt t="30196" x="9150350" y="325438"/>
          <p14:tracePt t="30211" x="9163050" y="325438"/>
          <p14:tracePt t="30243" x="9163050" y="312738"/>
          <p14:tracePt t="30250" x="9175750" y="312738"/>
          <p14:tracePt t="30273" x="9188450" y="312738"/>
          <p14:tracePt t="30289" x="9199563" y="300038"/>
          <p14:tracePt t="30304" x="9199563" y="287338"/>
          <p14:tracePt t="30311" x="9212263" y="274638"/>
          <p14:tracePt t="30327" x="9224963" y="274638"/>
          <p14:tracePt t="30335" x="9237663" y="263525"/>
          <p14:tracePt t="30366" x="9250363" y="250825"/>
          <p14:tracePt t="30380" x="9250363" y="238125"/>
          <p14:tracePt t="30450" x="9263063" y="238125"/>
          <p14:tracePt t="30756" x="9263063" y="250825"/>
          <p14:tracePt t="30824" x="9263063" y="263525"/>
          <p14:tracePt t="30848" x="9263063" y="274638"/>
          <p14:tracePt t="30863" x="9263063" y="287338"/>
          <p14:tracePt t="30881" x="9263063" y="300038"/>
          <p14:tracePt t="30894" x="9263063" y="312738"/>
          <p14:tracePt t="30908" x="9263063" y="325438"/>
          <p14:tracePt t="30917" x="9263063" y="338138"/>
          <p14:tracePt t="30977" x="9263063" y="350838"/>
          <p14:tracePt t="30993" x="9263063" y="363538"/>
          <p14:tracePt t="31008" x="9263063" y="374650"/>
          <p14:tracePt t="31015" x="9275763" y="387350"/>
          <p14:tracePt t="31085" x="9275763" y="400050"/>
          <p14:tracePt t="31124" x="9275763" y="412750"/>
          <p14:tracePt t="31162" x="9288463" y="425450"/>
          <p14:tracePt t="31223" x="9288463" y="438150"/>
          <p14:tracePt t="31238" x="9288463" y="450850"/>
          <p14:tracePt t="31246" x="9301163" y="450850"/>
          <p14:tracePt t="31276" x="9301163" y="463550"/>
          <p14:tracePt t="31283" x="9312275" y="463550"/>
          <p14:tracePt t="31291" x="9312275" y="476250"/>
          <p14:tracePt t="31321" x="9312275" y="487363"/>
          <p14:tracePt t="31337" x="9312275" y="500063"/>
          <p14:tracePt t="31352" x="9324975" y="512763"/>
          <p14:tracePt t="31383" x="9337675" y="525463"/>
          <p14:tracePt t="31391" x="9337675" y="538163"/>
          <p14:tracePt t="31467" x="9337675" y="550863"/>
          <p14:tracePt t="31483" x="9350375" y="563563"/>
          <p14:tracePt t="31575" x="9350375" y="576263"/>
          <p14:tracePt t="31583" x="9363075" y="576263"/>
          <p14:tracePt t="31660" x="9375775" y="588963"/>
          <p14:tracePt t="31666" x="9375775" y="600075"/>
          <p14:tracePt t="31673" x="9388475" y="600075"/>
          <p14:tracePt t="31699" x="9401175" y="612775"/>
          <p14:tracePt t="31720" x="9413875" y="612775"/>
          <p14:tracePt t="31726" x="9413875" y="625475"/>
          <p14:tracePt t="32248" x="9413875" y="638175"/>
          <p14:tracePt t="32256" x="9413875" y="650875"/>
          <p14:tracePt t="32264" x="9424988" y="650875"/>
          <p14:tracePt t="32270" x="9424988" y="663575"/>
          <p14:tracePt t="32280" x="9437688" y="663575"/>
          <p14:tracePt t="32286" x="9450388" y="676275"/>
          <p14:tracePt t="32324" x="9463088" y="700088"/>
          <p14:tracePt t="32363" x="9475788" y="712788"/>
          <p14:tracePt t="32369" x="9488488" y="725488"/>
          <p14:tracePt t="32378" x="9488488" y="738188"/>
          <p14:tracePt t="32387" x="9501188" y="750888"/>
          <p14:tracePt t="32393" x="9501188" y="763588"/>
          <p14:tracePt t="32401" x="9513888" y="776288"/>
          <p14:tracePt t="32407" x="9525000" y="776288"/>
          <p14:tracePt t="32416" x="9537700" y="801688"/>
          <p14:tracePt t="32432" x="9550400" y="812800"/>
          <p14:tracePt t="32438" x="9563100" y="825500"/>
          <p14:tracePt t="32448" x="9575800" y="838200"/>
          <p14:tracePt t="32462" x="9588500" y="850900"/>
          <p14:tracePt t="32469" x="9601200" y="863600"/>
          <p14:tracePt t="32485" x="9613900" y="876300"/>
          <p14:tracePt t="32492" x="9626600" y="876300"/>
          <p14:tracePt t="32500" x="9637713" y="889000"/>
          <p14:tracePt t="32508" x="9650413" y="889000"/>
          <p14:tracePt t="32515" x="9663113" y="901700"/>
          <p14:tracePt t="32522" x="9688513" y="925513"/>
          <p14:tracePt t="32538" x="9701213" y="938213"/>
          <p14:tracePt t="32544" x="9713913" y="938213"/>
          <p14:tracePt t="32560" x="9726613" y="963613"/>
          <p14:tracePt t="32568" x="9739313" y="963613"/>
          <p14:tracePt t="32575" x="9750425" y="976313"/>
          <p14:tracePt t="32590" x="9763125" y="989013"/>
          <p14:tracePt t="32599" x="9775825" y="989013"/>
          <p14:tracePt t="32606" x="9788525" y="1001713"/>
          <p14:tracePt t="32614" x="9788525" y="1014413"/>
          <p14:tracePt t="32622" x="9801225" y="1014413"/>
          <p14:tracePt t="32630" x="9813925" y="1025525"/>
          <p14:tracePt t="32636" x="9826625" y="1038225"/>
          <p14:tracePt t="32644" x="9826625" y="1050925"/>
          <p14:tracePt t="32652" x="9852025" y="1063625"/>
          <p14:tracePt t="32667" x="9863138" y="1076325"/>
          <p14:tracePt t="32675" x="9875838" y="1089025"/>
          <p14:tracePt t="32683" x="9888538" y="1089025"/>
          <p14:tracePt t="32690" x="9888538" y="1101725"/>
          <p14:tracePt t="32698" x="9901238" y="1101725"/>
          <p14:tracePt t="32713" x="9913938" y="1114425"/>
          <p14:tracePt t="32721" x="9913938" y="1125538"/>
          <p14:tracePt t="32728" x="9926638" y="1125538"/>
          <p14:tracePt t="32744" x="9939338" y="1138238"/>
          <p14:tracePt t="32759" x="9952038" y="1150938"/>
          <p14:tracePt t="32774" x="9963150" y="1150938"/>
          <p14:tracePt t="32782" x="9975850" y="1163638"/>
          <p14:tracePt t="32789" x="9988550" y="1176338"/>
          <p14:tracePt t="32805" x="10001250" y="1189038"/>
          <p14:tracePt t="32820" x="10026650" y="1189038"/>
          <p14:tracePt t="32828" x="10026650" y="1201738"/>
          <p14:tracePt t="32835" x="10039350" y="1201738"/>
          <p14:tracePt t="32843" x="10039350" y="1214438"/>
          <p14:tracePt t="32851" x="10064750" y="1227138"/>
          <p14:tracePt t="32866" x="10075863" y="1227138"/>
          <p14:tracePt t="32882" x="10101263" y="1238250"/>
          <p14:tracePt t="32899" x="10113963" y="1238250"/>
          <p14:tracePt t="32904" x="10113963" y="1250950"/>
          <p14:tracePt t="32911" x="10139363" y="1250950"/>
          <p14:tracePt t="32927" x="10152063" y="1263650"/>
          <p14:tracePt t="32942" x="10164763" y="1276350"/>
          <p14:tracePt t="32950" x="10177463" y="1276350"/>
          <p14:tracePt t="32957" x="10188575" y="1289050"/>
          <p14:tracePt t="32973" x="10201275" y="1301750"/>
          <p14:tracePt t="32981" x="10201275" y="1314450"/>
          <p14:tracePt t="32988" x="10226675" y="1314450"/>
          <p14:tracePt t="32997" x="10226675" y="1339850"/>
          <p14:tracePt t="33004" x="10239375" y="1339850"/>
          <p14:tracePt t="33011" x="10239375" y="1350963"/>
          <p14:tracePt t="33019" x="10252075" y="1363663"/>
          <p14:tracePt t="33026" x="10264775" y="1363663"/>
          <p14:tracePt t="33034" x="10264775" y="1389063"/>
          <p14:tracePt t="33041" x="10277475" y="1401763"/>
          <p14:tracePt t="33050" x="10277475" y="1414463"/>
          <p14:tracePt t="33057" x="10288588" y="1427163"/>
          <p14:tracePt t="33065" x="10301288" y="1427163"/>
          <p14:tracePt t="33072" x="10301288" y="1450975"/>
          <p14:tracePt t="33088" x="10313988" y="1476375"/>
          <p14:tracePt t="33103" x="10326688" y="1476375"/>
          <p14:tracePt t="33110" x="10339388" y="1489075"/>
          <p14:tracePt t="33126" x="10339388" y="1501775"/>
          <p14:tracePt t="33141" x="10352088" y="1501775"/>
          <p14:tracePt t="33149" x="10352088" y="1514475"/>
          <p14:tracePt t="33156" x="10364788" y="1514475"/>
          <p14:tracePt t="33165" x="10377488" y="1514475"/>
          <p14:tracePt t="33172" x="10390188" y="1527175"/>
          <p14:tracePt t="33180" x="10401300" y="1527175"/>
          <p14:tracePt t="33187" x="10426700" y="1539875"/>
          <p14:tracePt t="33194" x="10439400" y="1539875"/>
          <p14:tracePt t="33202" x="10452100" y="1539875"/>
          <p14:tracePt t="33210" x="10477500" y="1539875"/>
          <p14:tracePt t="33218" x="10502900" y="1552575"/>
          <p14:tracePt t="33227" x="10514013" y="1552575"/>
          <p14:tracePt t="33233" x="10526713" y="1552575"/>
          <p14:tracePt t="33241" x="10552113" y="1563688"/>
          <p14:tracePt t="33249" x="10564813" y="1563688"/>
          <p14:tracePt t="33256" x="10590213" y="1576388"/>
          <p14:tracePt t="33264" x="10614025" y="1576388"/>
          <p14:tracePt t="33271" x="10626725" y="1576388"/>
          <p14:tracePt t="33280" x="10639425" y="1576388"/>
          <p14:tracePt t="33286" x="10664825" y="1576388"/>
          <p14:tracePt t="33294" x="10664825" y="1589088"/>
          <p14:tracePt t="33302" x="10677525" y="1589088"/>
          <p14:tracePt t="33309" x="10702925" y="1589088"/>
          <p14:tracePt t="33317" x="10715625" y="1589088"/>
          <p14:tracePt t="33325" x="10726738" y="1601788"/>
          <p14:tracePt t="33333" x="10739438" y="1601788"/>
          <p14:tracePt t="33340" x="10752138" y="1614488"/>
          <p14:tracePt t="33349" x="10764838" y="1614488"/>
          <p14:tracePt t="33356" x="10790238" y="1627188"/>
          <p14:tracePt t="33363" x="10790238" y="1639888"/>
          <p14:tracePt t="33371" x="10815638" y="1639888"/>
          <p14:tracePt t="33386" x="10828338" y="1652588"/>
          <p14:tracePt t="33401" x="10828338" y="1663700"/>
          <p14:tracePt t="33416" x="10839450" y="1676400"/>
          <p14:tracePt t="33747" x="10852150" y="1676400"/>
          <p14:tracePt t="33755" x="10864850" y="1676400"/>
          <p14:tracePt t="33763" x="10890250" y="1689100"/>
          <p14:tracePt t="33770" x="10902950" y="1701800"/>
          <p14:tracePt t="33777" x="10915650" y="1701800"/>
          <p14:tracePt t="33784" x="10939463" y="1714500"/>
          <p14:tracePt t="33801" x="10952163" y="1714500"/>
          <p14:tracePt t="33808" x="10977563" y="1727200"/>
          <p14:tracePt t="33816" x="10977563" y="1739900"/>
          <p14:tracePt t="33823" x="10990263" y="1739900"/>
          <p14:tracePt t="33831" x="11002963" y="1752600"/>
          <p14:tracePt t="33839" x="11015663" y="1752600"/>
          <p14:tracePt t="33846" x="11015663" y="1765300"/>
          <p14:tracePt t="33853" x="11028363" y="1776413"/>
          <p14:tracePt t="33868" x="11041063" y="1776413"/>
          <p14:tracePt t="33875" x="11041063" y="1789113"/>
          <p14:tracePt t="33883" x="11052175" y="1789113"/>
          <p14:tracePt t="33899" x="11064875" y="1801813"/>
          <p14:tracePt t="33990" x="11077575" y="1814513"/>
          <p14:tracePt t="34037" x="11077575" y="1827213"/>
          <p14:tracePt t="34052" x="11090275" y="1839913"/>
          <p14:tracePt t="34075" x="11090275" y="1852613"/>
          <p14:tracePt t="34106" x="11090275" y="1865313"/>
          <p14:tracePt t="34121" x="11102975" y="1876425"/>
          <p14:tracePt t="34128" x="11102975" y="1889125"/>
          <p14:tracePt t="34144" x="11102975" y="1901825"/>
          <p14:tracePt t="34151" x="11115675" y="1901825"/>
          <p14:tracePt t="34174" x="11115675" y="1914525"/>
          <p14:tracePt t="34227" x="11115675" y="1927225"/>
          <p14:tracePt t="34235" x="11115675" y="1939925"/>
          <p14:tracePt t="34251" x="11115675" y="1952625"/>
          <p14:tracePt t="34320" x="11115675" y="1965325"/>
          <p14:tracePt t="34335" x="11115675" y="1978025"/>
          <p14:tracePt t="34344" x="11115675" y="1989138"/>
          <p14:tracePt t="34358" x="11115675" y="2001838"/>
          <p14:tracePt t="34374" x="11115675" y="2014538"/>
          <p14:tracePt t="34389" x="11115675" y="2027238"/>
          <p14:tracePt t="34398" x="11115675" y="2039938"/>
          <p14:tracePt t="34435" x="11115675" y="2052638"/>
          <p14:tracePt t="34475" x="11115675" y="2065338"/>
          <p14:tracePt t="34558" x="11115675" y="2078038"/>
          <p14:tracePt t="34581" x="11115675" y="2089150"/>
          <p14:tracePt t="34588" x="11102975" y="2089150"/>
          <p14:tracePt t="34599" x="11102975" y="2101850"/>
          <p14:tracePt t="34613" x="11090275" y="2114550"/>
          <p14:tracePt t="34627" x="11077575" y="2114550"/>
          <p14:tracePt t="34634" x="11077575" y="2127250"/>
          <p14:tracePt t="34642" x="11077575" y="2139950"/>
          <p14:tracePt t="34657" x="11052175" y="2139950"/>
          <p14:tracePt t="34687" x="11041063" y="2152650"/>
          <p14:tracePt t="34694" x="11028363" y="2152650"/>
          <p14:tracePt t="34702" x="11015663" y="2152650"/>
          <p14:tracePt t="34709" x="11015663" y="2165350"/>
          <p14:tracePt t="34717" x="11002963" y="2165350"/>
          <p14:tracePt t="34733" x="10990263" y="2178050"/>
          <p14:tracePt t="34740" x="10977563" y="2190750"/>
          <p14:tracePt t="34749" x="10964863" y="2190750"/>
          <p14:tracePt t="34763" x="10939463" y="2201863"/>
          <p14:tracePt t="34778" x="10928350" y="2214563"/>
          <p14:tracePt t="34786" x="10915650" y="2214563"/>
          <p14:tracePt t="34793" x="10902950" y="2227263"/>
          <p14:tracePt t="34809" x="10890250" y="2227263"/>
          <p14:tracePt t="34817" x="10890250" y="2239963"/>
          <p14:tracePt t="34824" x="10877550" y="2239963"/>
          <p14:tracePt t="34839" x="10864850" y="2239963"/>
          <p14:tracePt t="34863" x="10852150" y="2239963"/>
          <p14:tracePt t="34878" x="10839450" y="2252663"/>
          <p14:tracePt t="34885" x="10828338" y="2265363"/>
          <p14:tracePt t="34898" x="10815638" y="2265363"/>
          <p14:tracePt t="34901" x="10802938" y="2265363"/>
          <p14:tracePt t="34917" x="10777538" y="2265363"/>
          <p14:tracePt t="34993" x="10764838" y="2265363"/>
          <p14:tracePt t="35000" x="10752138" y="2265363"/>
          <p14:tracePt t="35008" x="10752138" y="2278063"/>
          <p14:tracePt t="35016" x="10739438" y="2278063"/>
          <p14:tracePt t="35023" x="10726738" y="2278063"/>
          <p14:tracePt t="35032" x="10715625" y="2278063"/>
          <p14:tracePt t="35039" x="10702925" y="2290763"/>
          <p14:tracePt t="35047" x="10690225" y="2303463"/>
          <p14:tracePt t="35054" x="10664825" y="2303463"/>
          <p14:tracePt t="35069" x="10639425" y="2314575"/>
          <p14:tracePt t="35076" x="10626725" y="2327275"/>
          <p14:tracePt t="35084" x="10614025" y="2327275"/>
          <p14:tracePt t="35092" x="10577513" y="2339975"/>
          <p14:tracePt t="35100" x="10564813" y="2352675"/>
          <p14:tracePt t="35107" x="10552113" y="2352675"/>
          <p14:tracePt t="35116" x="10514013" y="2378075"/>
          <p14:tracePt t="35123" x="10502900" y="2390775"/>
          <p14:tracePt t="35130" x="10477500" y="2403475"/>
          <p14:tracePt t="35138" x="10464800" y="2414588"/>
          <p14:tracePt t="35147" x="10426700" y="2414588"/>
          <p14:tracePt t="35153" x="10414000" y="2439988"/>
          <p14:tracePt t="35161" x="10401300" y="2452688"/>
          <p14:tracePt t="35168" x="10364788" y="2465388"/>
          <p14:tracePt t="35176" x="10352088" y="2478088"/>
          <p14:tracePt t="35184" x="10326688" y="2490788"/>
          <p14:tracePt t="35191" x="10301288" y="2516188"/>
          <p14:tracePt t="35200" x="10277475" y="2540000"/>
          <p14:tracePt t="35207" x="10252075" y="2552700"/>
          <p14:tracePt t="35215" x="10213975" y="2578100"/>
          <p14:tracePt t="35222" x="10188575" y="2590800"/>
          <p14:tracePt t="35230" x="10152063" y="2616200"/>
          <p14:tracePt t="35237" x="10139363" y="2627313"/>
          <p14:tracePt t="35245" x="10101263" y="2652713"/>
          <p14:tracePt t="35252" x="10075863" y="2665413"/>
          <p14:tracePt t="35261" x="10064750" y="2690813"/>
          <p14:tracePt t="35268" x="10039350" y="2716213"/>
          <p14:tracePt t="35275" x="10026650" y="2728913"/>
          <p14:tracePt t="35283" x="10001250" y="2740025"/>
          <p14:tracePt t="35291" x="9975850" y="2752725"/>
          <p14:tracePt t="35299" x="9963150" y="2765425"/>
          <p14:tracePt t="35306" x="9939338" y="2790825"/>
          <p14:tracePt t="35314" x="9913938" y="2803525"/>
          <p14:tracePt t="35321" x="9888538" y="2816225"/>
          <p14:tracePt t="35330" x="9863138" y="2828925"/>
          <p14:tracePt t="35337" x="9826625" y="2852738"/>
          <p14:tracePt t="35344" x="9801225" y="2865438"/>
          <p14:tracePt t="35352" x="9763125" y="2890838"/>
          <p14:tracePt t="35359" x="9739313" y="2916238"/>
          <p14:tracePt t="35368" x="9713913" y="2928938"/>
          <p14:tracePt t="35375" x="9688513" y="2941638"/>
          <p14:tracePt t="35383" x="9663113" y="2952750"/>
          <p14:tracePt t="35390" x="9650413" y="2965450"/>
          <p14:tracePt t="35398" x="9626600" y="2990850"/>
          <p14:tracePt t="35405" x="9613900" y="3003550"/>
          <p14:tracePt t="35413" x="9575800" y="3016250"/>
          <p14:tracePt t="35421" x="9563100" y="3028950"/>
          <p14:tracePt t="35429" x="9550400" y="3041650"/>
          <p14:tracePt t="35436" x="9513888" y="3078163"/>
          <p14:tracePt t="35443" x="9488488" y="3090863"/>
          <p14:tracePt t="35451" x="9475788" y="3116263"/>
          <p14:tracePt t="35459" x="9424988" y="3141663"/>
          <p14:tracePt t="35467" x="9401175" y="3165475"/>
          <p14:tracePt t="35474" x="9388475" y="3178175"/>
          <p14:tracePt t="35482" x="9350375" y="3203575"/>
          <p14:tracePt t="35489" x="9324975" y="3228975"/>
          <p14:tracePt t="35497" x="9312275" y="3241675"/>
          <p14:tracePt t="35504" x="9288463" y="3254375"/>
          <p14:tracePt t="35513" x="9288463" y="3267075"/>
          <p14:tracePt t="35521" x="9275763" y="3267075"/>
          <p14:tracePt t="35528" x="9250363" y="3278188"/>
          <p14:tracePt t="35535" x="9250363" y="3290888"/>
          <p14:tracePt t="35543" x="9237663" y="3303588"/>
          <p14:tracePt t="35551" x="9224963" y="3303588"/>
          <p14:tracePt t="35558" x="9224963" y="3316288"/>
          <p14:tracePt t="35566" x="9212263" y="3316288"/>
          <p14:tracePt t="35573" x="9212263" y="3328988"/>
          <p14:tracePt t="35582" x="9199563" y="3328988"/>
          <p14:tracePt t="35589" x="9199563" y="3341688"/>
          <p14:tracePt t="35713" x="9199563" y="3354388"/>
          <p14:tracePt t="35720" x="9188450" y="3354388"/>
          <p14:tracePt t="35744" x="9175750" y="3354388"/>
          <p14:tracePt t="35750" x="9175750" y="3367088"/>
          <p14:tracePt t="35758" x="9163050" y="3367088"/>
          <p14:tracePt t="35766" x="9150350" y="3378200"/>
          <p14:tracePt t="35775" x="9137650" y="3378200"/>
          <p14:tracePt t="35780" x="9137650" y="3390900"/>
          <p14:tracePt t="35789" x="9124950" y="3390900"/>
          <p14:tracePt t="35805" x="9112250" y="3403600"/>
          <p14:tracePt t="37402" x="9124950" y="3390900"/>
          <p14:tracePt t="37410" x="9163050" y="3378200"/>
          <p14:tracePt t="37417" x="9224963" y="3354388"/>
          <p14:tracePt t="37425" x="9350375" y="3303588"/>
          <p14:tracePt t="37433" x="9450388" y="3241675"/>
          <p14:tracePt t="37441" x="9601200" y="3190875"/>
          <p14:tracePt t="37449" x="9788525" y="3103563"/>
          <p14:tracePt t="37455" x="9975850" y="3028950"/>
          <p14:tracePt t="37464" x="10188575" y="2916238"/>
          <p14:tracePt t="37471" x="10414000" y="2816225"/>
          <p14:tracePt t="37478" x="10602913" y="2740025"/>
          <p14:tracePt t="37486" x="10852150" y="2627313"/>
          <p14:tracePt t="37493" x="11041063" y="2552700"/>
          <p14:tracePt t="37501" x="11177588" y="2503488"/>
          <p14:tracePt t="37508" x="11353800" y="2427288"/>
          <p14:tracePt t="37516" x="11479213" y="2378075"/>
          <p14:tracePt t="37524" x="11603038" y="2327275"/>
          <p14:tracePt t="37532" x="11715750" y="2278063"/>
          <p14:tracePt t="37539" x="11815763" y="2227263"/>
          <p14:tracePt t="37547" x="11904663" y="2190750"/>
          <p14:tracePt t="37554" x="11979275" y="2139950"/>
          <p14:tracePt t="37565" x="12028488" y="2101850"/>
          <p14:tracePt t="37570" x="12079288" y="2052638"/>
          <p14:tracePt t="37577" x="12141200" y="2014538"/>
          <p14:tracePt t="38597" x="9975850" y="0"/>
          <p14:tracePt t="38604" x="9963150" y="0"/>
          <p14:tracePt t="38613" x="9952038" y="0"/>
          <p14:tracePt t="38619" x="9952038" y="12700"/>
          <p14:tracePt t="38627" x="9939338" y="12700"/>
          <p14:tracePt t="38634" x="9926638" y="12700"/>
          <p14:tracePt t="38642" x="9901238" y="12700"/>
          <p14:tracePt t="38658" x="9888538" y="12700"/>
          <p14:tracePt t="38964" x="9875838" y="38100"/>
          <p14:tracePt t="38971" x="9839325" y="50800"/>
          <p14:tracePt t="38980" x="9826625" y="74613"/>
          <p14:tracePt t="38987" x="9788525" y="87313"/>
          <p14:tracePt t="38996" x="9763125" y="100013"/>
          <p14:tracePt t="39001" x="9726613" y="125413"/>
          <p14:tracePt t="39011" x="9701213" y="138113"/>
          <p14:tracePt t="39017" x="9675813" y="150813"/>
          <p14:tracePt t="39025" x="9663113" y="161925"/>
          <p14:tracePt t="39032" x="9650413" y="161925"/>
          <p14:tracePt t="39040" x="9637713" y="174625"/>
          <p14:tracePt t="39056" x="9613900" y="174625"/>
          <p14:tracePt t="39064" x="9613900" y="187325"/>
          <p14:tracePt t="39070" x="9601200" y="187325"/>
          <p14:tracePt t="39078" x="9588500" y="187325"/>
          <p14:tracePt t="39085" x="9575800" y="200025"/>
          <p14:tracePt t="39092" x="9563100" y="212725"/>
          <p14:tracePt t="39101" x="9550400" y="212725"/>
          <p14:tracePt t="39108" x="9537700" y="212725"/>
          <p14:tracePt t="39116" x="9525000" y="212725"/>
          <p14:tracePt t="39132" x="9525000" y="225425"/>
          <p14:tracePt t="39147" x="9513888" y="225425"/>
          <p14:tracePt t="39569" x="9525000" y="225425"/>
          <p14:tracePt t="39576" x="9537700" y="225425"/>
          <p14:tracePt t="39583" x="9563100" y="225425"/>
          <p14:tracePt t="39592" x="9575800" y="225425"/>
          <p14:tracePt t="39599" x="9588500" y="212725"/>
          <p14:tracePt t="39607" x="9601200" y="212725"/>
          <p14:tracePt t="39616" x="9637713" y="212725"/>
          <p14:tracePt t="39631" x="9650413" y="200025"/>
          <p14:tracePt t="39637" x="9663113" y="200025"/>
          <p14:tracePt t="39646" x="9675813" y="187325"/>
          <p14:tracePt t="39652" x="9701213" y="187325"/>
          <p14:tracePt t="39661" x="9713913" y="187325"/>
          <p14:tracePt t="39667" x="9713913" y="174625"/>
          <p14:tracePt t="39677" x="9739313" y="174625"/>
          <p14:tracePt t="39692" x="9750425" y="161925"/>
          <p14:tracePt t="39698" x="9763125" y="161925"/>
          <p14:tracePt t="39705" x="9775825" y="161925"/>
          <p14:tracePt t="39721" x="9788525" y="161925"/>
          <p14:tracePt t="39730" x="9801225" y="150813"/>
          <p14:tracePt t="39735" x="9813925" y="150813"/>
          <p14:tracePt t="39742" x="9813925" y="138113"/>
          <p14:tracePt t="39750" x="9826625" y="138113"/>
          <p14:tracePt t="39875" x="9839325" y="138113"/>
          <p14:tracePt t="40938" x="9839325" y="150813"/>
          <p14:tracePt t="40969" x="9839325" y="161925"/>
          <p14:tracePt t="41014" x="9839325" y="174625"/>
          <p14:tracePt t="41046" x="9839325" y="187325"/>
          <p14:tracePt t="41068" x="9839325" y="200025"/>
          <p14:tracePt t="41098" x="9839325" y="212725"/>
          <p14:tracePt t="41136" x="9839325" y="225425"/>
          <p14:tracePt t="41167" x="9839325" y="238125"/>
          <p14:tracePt t="41173" x="9839325" y="250825"/>
          <p14:tracePt t="41190" x="9826625" y="250825"/>
          <p14:tracePt t="41196" x="9826625" y="263525"/>
          <p14:tracePt t="41228" x="9826625" y="274638"/>
          <p14:tracePt t="41259" x="9826625" y="287338"/>
          <p14:tracePt t="41281" x="9826625" y="300038"/>
          <p14:tracePt t="41295" x="9826625" y="312738"/>
          <p14:tracePt t="41326" x="9826625" y="325438"/>
          <p14:tracePt t="41349" x="9826625" y="338138"/>
          <p14:tracePt t="41372" x="9826625" y="350838"/>
          <p14:tracePt t="41388" x="9826625" y="363538"/>
          <p14:tracePt t="41426" x="9826625" y="374650"/>
          <p14:tracePt t="41450" x="9826625" y="387350"/>
          <p14:tracePt t="41465" x="9826625" y="400050"/>
          <p14:tracePt t="41537" x="9826625" y="412750"/>
          <p14:tracePt t="41597" x="9826625" y="425450"/>
          <p14:tracePt t="41638" x="9826625" y="438150"/>
          <p14:tracePt t="41735" x="9826625" y="450850"/>
          <p14:tracePt t="41740" x="9826625" y="463550"/>
          <p14:tracePt t="41766" x="9826625" y="476250"/>
          <p14:tracePt t="41780" x="9826625" y="487363"/>
          <p14:tracePt t="41797" x="9826625" y="500063"/>
          <p14:tracePt t="41803" x="9826625" y="512763"/>
          <p14:tracePt t="41871" x="9839325" y="525463"/>
          <p14:tracePt t="41901" x="9839325" y="538163"/>
          <p14:tracePt t="41909" x="9839325" y="550863"/>
          <p14:tracePt t="41916" x="9852025" y="550863"/>
          <p14:tracePt t="41924" x="9852025" y="563563"/>
          <p14:tracePt t="41932" x="9863138" y="576263"/>
          <p14:tracePt t="41948" x="9875838" y="600075"/>
          <p14:tracePt t="41967" x="9888538" y="625475"/>
          <p14:tracePt t="41969" x="9901238" y="638175"/>
          <p14:tracePt t="41978" x="9913938" y="650875"/>
          <p14:tracePt t="41985" x="9926638" y="676275"/>
          <p14:tracePt t="42469" x="9939338" y="676275"/>
          <p14:tracePt t="42474" x="9939338" y="688975"/>
          <p14:tracePt t="42491" x="9952038" y="700088"/>
          <p14:tracePt t="42497" x="9952038" y="712788"/>
          <p14:tracePt t="42505" x="9952038" y="738188"/>
          <p14:tracePt t="42521" x="9952038" y="750888"/>
          <p14:tracePt t="42528" x="9963150" y="776288"/>
          <p14:tracePt t="42545" x="9975850" y="801688"/>
          <p14:tracePt t="42551" x="9975850" y="812800"/>
          <p14:tracePt t="42559" x="9975850" y="825500"/>
          <p14:tracePt t="42567" x="9975850" y="838200"/>
          <p14:tracePt t="42574" x="9975850" y="850900"/>
          <p14:tracePt t="42583" x="9988550" y="850900"/>
          <p14:tracePt t="42590" x="9988550" y="863600"/>
          <p14:tracePt t="42597" x="9988550" y="876300"/>
          <p14:tracePt t="42604" x="9988550" y="889000"/>
          <p14:tracePt t="42620" x="10001250" y="901700"/>
          <p14:tracePt t="42627" x="10001250" y="912813"/>
          <p14:tracePt t="42634" x="10001250" y="925513"/>
          <p14:tracePt t="42649" x="10001250" y="938213"/>
          <p14:tracePt t="42657" x="10013950" y="938213"/>
          <p14:tracePt t="42666" x="10013950" y="950913"/>
          <p14:tracePt t="42673" x="10026650" y="963613"/>
          <p14:tracePt t="42688" x="10026650" y="976313"/>
          <p14:tracePt t="42695" x="10026650" y="989013"/>
          <p14:tracePt t="42703" x="10039350" y="1001713"/>
          <p14:tracePt t="42718" x="10039350" y="1014413"/>
          <p14:tracePt t="42726" x="10052050" y="1014413"/>
          <p14:tracePt t="42734" x="10052050" y="1025525"/>
          <p14:tracePt t="42741" x="10052050" y="1038225"/>
          <p14:tracePt t="42750" x="10064750" y="1050925"/>
          <p14:tracePt t="42756" x="10075863" y="1063625"/>
          <p14:tracePt t="42765" x="10075863" y="1076325"/>
          <p14:tracePt t="42772" x="10075863" y="1089025"/>
          <p14:tracePt t="42780" x="10088563" y="1089025"/>
          <p14:tracePt t="42787" x="10088563" y="1101725"/>
          <p14:tracePt t="42795" x="10088563" y="1114425"/>
          <p14:tracePt t="42802" x="10088563" y="1125538"/>
          <p14:tracePt t="42810" x="10101263" y="1138238"/>
          <p14:tracePt t="43064" x="10101263" y="1150938"/>
          <p14:tracePt t="43071" x="10101263" y="1163638"/>
          <p14:tracePt t="43081" x="10101263" y="1176338"/>
          <p14:tracePt t="43086" x="10101263" y="1189038"/>
          <p14:tracePt t="43095" x="10088563" y="1201738"/>
          <p14:tracePt t="43103" x="10075863" y="1227138"/>
          <p14:tracePt t="43109" x="10075863" y="1238250"/>
          <p14:tracePt t="43120" x="10064750" y="1250950"/>
          <p14:tracePt t="43125" x="10052050" y="1276350"/>
          <p14:tracePt t="43140" x="10039350" y="1301750"/>
          <p14:tracePt t="43149" x="10026650" y="1314450"/>
          <p14:tracePt t="43156" x="10026650" y="1327150"/>
          <p14:tracePt t="43164" x="10013950" y="1327150"/>
          <p14:tracePt t="43171" x="10013950" y="1339850"/>
          <p14:tracePt t="43187" x="10013950" y="1350963"/>
          <p14:tracePt t="43194" x="10001250" y="1350963"/>
          <p14:tracePt t="43272" x="10001250" y="1363663"/>
          <p14:tracePt t="43277" x="10001250" y="1376363"/>
          <p14:tracePt t="43294" x="10001250" y="1389063"/>
          <p14:tracePt t="43301" x="10001250" y="1401763"/>
          <p14:tracePt t="43309" x="10001250" y="1414463"/>
          <p14:tracePt t="43325" x="10001250" y="1427163"/>
          <p14:tracePt t="43341" x="10001250" y="1439863"/>
          <p14:tracePt t="43363" x="10001250" y="1450975"/>
          <p14:tracePt t="43370" x="10001250" y="1463675"/>
          <p14:tracePt t="43378" x="10001250" y="1476375"/>
          <p14:tracePt t="43394" x="10001250" y="1489075"/>
          <p14:tracePt t="43408" x="10013950" y="1514475"/>
          <p14:tracePt t="43416" x="10026650" y="1514475"/>
          <p14:tracePt t="43446" x="10026650" y="1527175"/>
          <p14:tracePt t="43454" x="10039350" y="1527175"/>
          <p14:tracePt t="43461" x="10039350" y="1539875"/>
          <p14:tracePt t="43469" x="10052050" y="1552575"/>
          <p14:tracePt t="43484" x="10075863" y="1552575"/>
          <p14:tracePt t="43537" x="10088563" y="1552575"/>
          <p14:tracePt t="43905" x="10101263" y="1552575"/>
          <p14:tracePt t="43922" x="10113963" y="1552575"/>
          <p14:tracePt t="43937" x="10126663" y="1552575"/>
          <p14:tracePt t="43943" x="10139363" y="1552575"/>
          <p14:tracePt t="43958" x="10152063" y="1552575"/>
          <p14:tracePt t="43989" x="10164763" y="1563688"/>
          <p14:tracePt t="44027" x="10177463" y="1563688"/>
          <p14:tracePt t="44105" x="10177463" y="1576388"/>
          <p14:tracePt t="44151" x="10188575" y="1589088"/>
          <p14:tracePt t="44175" x="10188575" y="1601788"/>
          <p14:tracePt t="44196" x="10201275" y="1601788"/>
          <p14:tracePt t="44213" x="10201275" y="1614488"/>
          <p14:tracePt t="44228" x="10213975" y="1614488"/>
          <p14:tracePt t="44244" x="10213975" y="1627188"/>
          <p14:tracePt t="44272" x="10213975" y="1639888"/>
          <p14:tracePt t="44281" x="10226675" y="1639888"/>
          <p14:tracePt t="44288" x="10226675" y="1652588"/>
          <p14:tracePt t="44310" x="10239375" y="1663700"/>
          <p14:tracePt t="44334" x="10239375" y="1676400"/>
          <p14:tracePt t="44342" x="10252075" y="1676400"/>
          <p14:tracePt t="44357" x="10264775" y="1689100"/>
          <p14:tracePt t="44364" x="10264775" y="1701800"/>
          <p14:tracePt t="44425" x="10264775" y="1714500"/>
          <p14:tracePt t="44502" x="10264775" y="1727200"/>
          <p14:tracePt t="44517" x="10264775" y="1739900"/>
          <p14:tracePt t="44525" x="10277475" y="1739900"/>
          <p14:tracePt t="44594" x="10277475" y="1752600"/>
          <p14:tracePt t="44601" x="10277475" y="1765300"/>
          <p14:tracePt t="44632" x="10288588" y="1765300"/>
          <p14:tracePt t="44678" x="10288588" y="1776413"/>
          <p14:tracePt t="44694" x="10288588" y="1789113"/>
          <p14:tracePt t="44708" x="10288588" y="1814513"/>
          <p14:tracePt t="44715" x="10301288" y="1814513"/>
          <p14:tracePt t="44723" x="10301288" y="1827213"/>
          <p14:tracePt t="44732" x="10313988" y="1827213"/>
          <p14:tracePt t="44739" x="10313988" y="1839913"/>
          <p14:tracePt t="44749" x="10313988" y="1852613"/>
          <p14:tracePt t="44754" x="10313988" y="1865313"/>
          <p14:tracePt t="44761" x="10326688" y="1876425"/>
          <p14:tracePt t="44769" x="10326688" y="1889125"/>
          <p14:tracePt t="44776" x="10326688" y="1901825"/>
          <p14:tracePt t="44785" x="10339388" y="1901825"/>
          <p14:tracePt t="44792" x="10339388" y="1927225"/>
          <p14:tracePt t="44800" x="10352088" y="1927225"/>
          <p14:tracePt t="44808" x="10352088" y="1939925"/>
          <p14:tracePt t="44815" x="10352088" y="1952625"/>
          <p14:tracePt t="44824" x="10364788" y="1965325"/>
          <p14:tracePt t="45252" x="10377488" y="1965325"/>
          <p14:tracePt t="45269" x="10390188" y="1965325"/>
          <p14:tracePt t="45275" x="10401300" y="1989138"/>
          <p14:tracePt t="45282" x="10414000" y="1989138"/>
          <p14:tracePt t="45290" x="10426700" y="2001838"/>
          <p14:tracePt t="45298" x="10439400" y="2001838"/>
          <p14:tracePt t="45305" x="10439400" y="2014538"/>
          <p14:tracePt t="45312" x="10464800" y="2027238"/>
          <p14:tracePt t="45320" x="10464800" y="2039938"/>
          <p14:tracePt t="45328" x="10490200" y="2052638"/>
          <p14:tracePt t="45344" x="10502900" y="2065338"/>
          <p14:tracePt t="45357" x="10514013" y="2089150"/>
          <p14:tracePt t="45366" x="10514013" y="2101850"/>
          <p14:tracePt t="45373" x="10526713" y="2101850"/>
          <p14:tracePt t="45380" x="10526713" y="2114550"/>
          <p14:tracePt t="45388" x="10526713" y="2127250"/>
          <p14:tracePt t="45403" x="10526713" y="2139950"/>
          <p14:tracePt t="45411" x="10539413" y="2152650"/>
          <p14:tracePt t="45426" x="10539413" y="2178050"/>
          <p14:tracePt t="45442" x="10539413" y="2190750"/>
          <p14:tracePt t="45450" x="10539413" y="2201863"/>
          <p14:tracePt t="45457" x="10539413" y="2214563"/>
          <p14:tracePt t="45472" x="10539413" y="2227263"/>
          <p14:tracePt t="45480" x="10539413" y="2239963"/>
          <p14:tracePt t="45487" x="10539413" y="2252663"/>
          <p14:tracePt t="45503" x="10539413" y="2265363"/>
          <p14:tracePt t="45510" x="10539413" y="2278063"/>
          <p14:tracePt t="45564" x="10539413" y="2290763"/>
          <p14:tracePt t="45571" x="10539413" y="2303463"/>
          <p14:tracePt t="45609" x="10539413" y="2314575"/>
          <p14:tracePt t="45649" x="10539413" y="2327275"/>
          <p14:tracePt t="45702" x="10526713" y="2339975"/>
          <p14:tracePt t="45709" x="10514013" y="2352675"/>
          <p14:tracePt t="45726" x="10502900" y="2365375"/>
          <p14:tracePt t="45733" x="10490200" y="2365375"/>
          <p14:tracePt t="46071" x="10477500" y="2390775"/>
          <p14:tracePt t="46077" x="10477500" y="2403475"/>
          <p14:tracePt t="46086" x="10464800" y="2414588"/>
          <p14:tracePt t="46095" x="10452100" y="2439988"/>
          <p14:tracePt t="46100" x="10439400" y="2478088"/>
          <p14:tracePt t="46108" x="10426700" y="2503488"/>
          <p14:tracePt t="46116" x="10414000" y="2527300"/>
          <p14:tracePt t="46123" x="10401300" y="2552700"/>
          <p14:tracePt t="46131" x="10377488" y="2590800"/>
          <p14:tracePt t="46138" x="10364788" y="2603500"/>
          <p14:tracePt t="46146" x="10352088" y="2627313"/>
          <p14:tracePt t="46154" x="10339388" y="2652713"/>
          <p14:tracePt t="46161" x="10326688" y="2678113"/>
          <p14:tracePt t="46168" x="10313988" y="2690813"/>
          <p14:tracePt t="46175" x="10313988" y="2716213"/>
          <p14:tracePt t="46184" x="10301288" y="2740025"/>
          <p14:tracePt t="46191" x="10277475" y="2752725"/>
          <p14:tracePt t="46199" x="10277475" y="2778125"/>
          <p14:tracePt t="46206" x="10264775" y="2803525"/>
          <p14:tracePt t="46214" x="10252075" y="2816225"/>
          <p14:tracePt t="46221" x="10226675" y="2840038"/>
          <p14:tracePt t="46230" x="10213975" y="2865438"/>
          <p14:tracePt t="46237" x="10201275" y="2878138"/>
          <p14:tracePt t="46244" x="10188575" y="2903538"/>
          <p14:tracePt t="46252" x="10177463" y="2928938"/>
          <p14:tracePt t="46260" x="10152063" y="2941638"/>
          <p14:tracePt t="46267" x="10139363" y="2965450"/>
          <p14:tracePt t="46275" x="10126663" y="2978150"/>
          <p14:tracePt t="46284" x="10101263" y="3003550"/>
          <p14:tracePt t="46290" x="10088563" y="3028950"/>
          <p14:tracePt t="46299" x="10075863" y="3041650"/>
          <p14:tracePt t="46306" x="10052050" y="3054350"/>
          <p14:tracePt t="46314" x="10039350" y="3078163"/>
          <p14:tracePt t="46321" x="10026650" y="3090863"/>
          <p14:tracePt t="46336" x="10013950" y="3103563"/>
          <p14:tracePt t="46352" x="10013950" y="3128963"/>
          <p14:tracePt t="46690" x="10001250" y="3141663"/>
          <p14:tracePt t="46699" x="9988550" y="3154363"/>
          <p14:tracePt t="46704" x="9975850" y="3165475"/>
          <p14:tracePt t="46715" x="9963150" y="3190875"/>
          <p14:tracePt t="46719" x="9963150" y="3203575"/>
          <p14:tracePt t="46729" x="9952038" y="3228975"/>
          <p14:tracePt t="46736" x="9939338" y="3241675"/>
          <p14:tracePt t="46743" x="9939338" y="3254375"/>
          <p14:tracePt t="46752" x="9926638" y="3267075"/>
          <p14:tracePt t="46757" x="9913938" y="3278188"/>
          <p14:tracePt t="46766" x="9913938" y="3303588"/>
          <p14:tracePt t="46774" x="9901238" y="3316288"/>
          <p14:tracePt t="46783" x="9888538" y="3328988"/>
          <p14:tracePt t="46789" x="9888538" y="3354388"/>
          <p14:tracePt t="46797" x="9888538" y="3367088"/>
          <p14:tracePt t="46804" x="9875838" y="3367088"/>
          <p14:tracePt t="46813" x="9875838" y="3390900"/>
          <p14:tracePt t="46819" x="9863138" y="3403600"/>
          <p14:tracePt t="46827" x="9863138" y="3416300"/>
          <p14:tracePt t="46834" x="9863138" y="3429000"/>
          <p14:tracePt t="46842" x="9863138" y="3441700"/>
          <p14:tracePt t="46850" x="9863138" y="3454400"/>
          <p14:tracePt t="46858" x="9863138" y="3467100"/>
          <p14:tracePt t="46873" x="9863138" y="3490913"/>
          <p14:tracePt t="46880" x="9863138" y="3503613"/>
          <p14:tracePt t="46898" x="9875838" y="3529013"/>
          <p14:tracePt t="46903" x="9875838" y="3541713"/>
          <p14:tracePt t="46910" x="9875838" y="3554413"/>
          <p14:tracePt t="46919" x="9888538" y="3567113"/>
          <p14:tracePt t="46933" x="9901238" y="3579813"/>
          <p14:tracePt t="46940" x="9913938" y="3590925"/>
          <p14:tracePt t="46949" x="9913938" y="3603625"/>
          <p14:tracePt t="46956" x="9926638" y="3616325"/>
          <p14:tracePt t="46964" x="9939338" y="3616325"/>
          <p14:tracePt t="46971" x="9939338" y="3629025"/>
          <p14:tracePt t="46980" x="9952038" y="3641725"/>
          <p14:tracePt t="46986" x="9952038" y="3654425"/>
          <p14:tracePt t="46994" x="9963150" y="3667125"/>
          <p14:tracePt t="47002" x="9975850" y="3667125"/>
          <p14:tracePt t="47009" x="9988550" y="3679825"/>
          <p14:tracePt t="47017" x="10001250" y="3692525"/>
          <p14:tracePt t="47024" x="10013950" y="3716338"/>
          <p14:tracePt t="47040" x="10039350" y="3729038"/>
          <p14:tracePt t="47055" x="10052050" y="3754438"/>
          <p14:tracePt t="47370" x="10052050" y="3767138"/>
          <p14:tracePt t="47378" x="10064750" y="3792538"/>
          <p14:tracePt t="47386" x="10064750" y="3816350"/>
          <p14:tracePt t="47393" x="10064750" y="3854450"/>
          <p14:tracePt t="47400" x="10075863" y="3892550"/>
          <p14:tracePt t="47409" x="10088563" y="3941763"/>
          <p14:tracePt t="47416" x="10101263" y="3992563"/>
          <p14:tracePt t="47425" x="10113963" y="4041775"/>
          <p14:tracePt t="47432" x="10126663" y="4129088"/>
          <p14:tracePt t="47440" x="10139363" y="4192588"/>
          <p14:tracePt t="47446" x="10152063" y="4254500"/>
          <p14:tracePt t="47454" x="10164763" y="4318000"/>
          <p14:tracePt t="47461" x="10188575" y="4367213"/>
          <p14:tracePt t="47469" x="10201275" y="4405313"/>
          <p14:tracePt t="47476" x="10213975" y="4467225"/>
          <p14:tracePt t="47485" x="10213975" y="4505325"/>
          <p14:tracePt t="47492" x="10226675" y="4543425"/>
          <p14:tracePt t="47499" x="10239375" y="4579938"/>
          <p14:tracePt t="47507" x="10252075" y="4618038"/>
          <p14:tracePt t="47516" x="10252075" y="4643438"/>
          <p14:tracePt t="47523" x="10264775" y="4667250"/>
          <p14:tracePt t="47530" x="10277475" y="4705350"/>
          <p14:tracePt t="47538" x="10288588" y="4718050"/>
          <p14:tracePt t="47545" x="10288588" y="4743450"/>
          <p14:tracePt t="47554" x="10288588" y="4768850"/>
          <p14:tracePt t="47561" x="10301288" y="4792663"/>
          <p14:tracePt t="47568" x="10301288" y="4805363"/>
          <p14:tracePt t="47576" x="10313988" y="4818063"/>
          <p14:tracePt t="47585" x="10313988" y="4843463"/>
          <p14:tracePt t="47591" x="10313988" y="4856163"/>
          <p14:tracePt t="47599" x="10326688" y="4856163"/>
          <p14:tracePt t="47606" x="10339388" y="4879975"/>
          <p14:tracePt t="47622" x="10352088" y="4905375"/>
          <p14:tracePt t="47630" x="10352088" y="4918075"/>
          <p14:tracePt t="47637" x="10364788" y="4918075"/>
          <p14:tracePt t="47644" x="10377488" y="4943475"/>
          <p14:tracePt t="47652" x="10390188" y="4956175"/>
          <p14:tracePt t="47660" x="10401300" y="4968875"/>
          <p14:tracePt t="47667" x="10401300" y="4992688"/>
          <p14:tracePt t="47675" x="10414000" y="5005388"/>
          <p14:tracePt t="47684" x="10426700" y="5030788"/>
          <p14:tracePt t="47690" x="10439400" y="5056188"/>
          <p14:tracePt t="47699" x="10452100" y="5068888"/>
          <p14:tracePt t="47999" x="10426700" y="5068888"/>
          <p14:tracePt t="48005" x="10339388" y="5068888"/>
          <p14:tracePt t="48014" x="10201275" y="5068888"/>
          <p14:tracePt t="48019" x="9975850" y="5068888"/>
          <p14:tracePt t="48030" x="9763125" y="5068888"/>
          <p14:tracePt t="48036" x="9163050" y="4968875"/>
          <p14:tracePt t="48044" x="8799513" y="4918075"/>
          <p14:tracePt t="48051" x="8199438" y="4792663"/>
          <p14:tracePt t="48058" x="7635875" y="4667250"/>
          <p14:tracePt t="48066" x="7059613" y="4530725"/>
          <p14:tracePt t="48073" x="6559550" y="4392613"/>
          <p14:tracePt t="48081" x="6045200" y="4254500"/>
          <p14:tracePt t="48089" x="5507038" y="4092575"/>
          <p14:tracePt t="48099" x="5119688" y="3941763"/>
          <p14:tracePt t="48103" x="4768850" y="3792538"/>
          <p14:tracePt t="48111" x="4381500" y="3641725"/>
          <p14:tracePt t="48118" x="4192588" y="3554413"/>
          <p14:tracePt t="48133" x="4130675" y="3516313"/>
          <p14:tracePt t="48141" x="4081463" y="3490913"/>
          <p14:tracePt t="48150" x="4043363" y="3467100"/>
          <p14:tracePt t="48456" x="4017963" y="3467100"/>
          <p14:tracePt t="48464" x="3979863" y="3454400"/>
          <p14:tracePt t="48471" x="3892550" y="3429000"/>
          <p14:tracePt t="48479" x="3756025" y="3367088"/>
          <p14:tracePt t="48487" x="3505200" y="3290888"/>
          <p14:tracePt t="48494" x="3116263" y="3116263"/>
          <p14:tracePt t="48503" x="2728913" y="2916238"/>
          <p14:tracePt t="48509" x="2265363" y="2690813"/>
          <p14:tracePt t="48520" x="1790700" y="2403475"/>
          <p14:tracePt t="48525" x="1389063" y="2165350"/>
          <p14:tracePt t="48535" x="1014413" y="1901825"/>
          <p14:tracePt t="48540" x="763588" y="1701800"/>
          <p14:tracePt t="48549" x="550863" y="1501775"/>
          <p14:tracePt t="48556" x="438150" y="1376363"/>
          <p14:tracePt t="48564" x="300038" y="1250950"/>
          <p14:tracePt t="48578" x="274638" y="1201738"/>
          <p14:tracePt t="48585" x="238125" y="1150938"/>
          <p14:tracePt t="48592" x="225425" y="1125538"/>
          <p14:tracePt t="48915" x="187325" y="1125538"/>
          <p14:tracePt t="48923" x="150813" y="1089025"/>
          <p14:tracePt t="48931" x="61913" y="10382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6E85EC7-6F2B-4C40-8688-82518EC68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132" y="2267269"/>
            <a:ext cx="1600200" cy="1323975"/>
          </a:xfrm>
          <a:prstGeom prst="rect">
            <a:avLst/>
          </a:prstGeom>
        </p:spPr>
      </p:pic>
      <p:pic>
        <p:nvPicPr>
          <p:cNvPr id="7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20DE87B-1933-4913-8F6D-BF9575C6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553" y="5225440"/>
            <a:ext cx="2743200" cy="1262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D88853-EBC2-4580-898F-3461B7F4AABC}"/>
              </a:ext>
            </a:extLst>
          </p:cNvPr>
          <p:cNvSpPr txBox="1"/>
          <p:nvPr/>
        </p:nvSpPr>
        <p:spPr>
          <a:xfrm>
            <a:off x="209909" y="303238"/>
            <a:ext cx="11743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shape of a meander is usually semi circular. Each bend in a meander has two types of slopes.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BF20CF-E905-4A0A-8FED-CF4BCD29D1B3}"/>
              </a:ext>
            </a:extLst>
          </p:cNvPr>
          <p:cNvSpPr txBox="1"/>
          <p:nvPr/>
        </p:nvSpPr>
        <p:spPr>
          <a:xfrm>
            <a:off x="209908" y="703519"/>
            <a:ext cx="119464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                                                                                   The outside bend of the river has been eroded, </a:t>
            </a:r>
            <a:r>
              <a:rPr lang="en-GB" sz="1600" dirty="0"/>
              <a:t>th</a:t>
            </a:r>
            <a:r>
              <a:rPr lang="en-GB" sz="1600" b="0" i="0" dirty="0">
                <a:solidFill>
                  <a:srgbClr val="111111"/>
                </a:solidFill>
                <a:effectLst/>
                <a:latin typeface="Roboto"/>
              </a:rPr>
              <a:t>is is called the river cliff</a:t>
            </a:r>
            <a:r>
              <a:rPr lang="en-GB" sz="1600" b="1" dirty="0">
                <a:solidFill>
                  <a:srgbClr val="111111"/>
                </a:solidFill>
                <a:latin typeface="Roboto"/>
              </a:rPr>
              <a:t> </a:t>
            </a:r>
            <a:r>
              <a:rPr lang="en-GB" sz="1600" b="0" i="0" dirty="0">
                <a:solidFill>
                  <a:srgbClr val="111111"/>
                </a:solidFill>
                <a:effectLst/>
                <a:latin typeface="Roboto"/>
              </a:rPr>
              <a:t>side</a:t>
            </a:r>
            <a:r>
              <a:rPr lang="en-GB" b="0" i="0" dirty="0">
                <a:solidFill>
                  <a:srgbClr val="111111"/>
                </a:solidFill>
                <a:effectLst/>
                <a:latin typeface="Roboto"/>
              </a:rPr>
              <a:t>.</a:t>
            </a:r>
            <a:endParaRPr lang="en-GB" dirty="0"/>
          </a:p>
          <a:p>
            <a:endParaRPr lang="en-GB" sz="900" dirty="0"/>
          </a:p>
          <a:p>
            <a:r>
              <a:rPr lang="en-GB" dirty="0"/>
              <a:t>The inner side of the river has had heavy sediment dumped there, this are is called the slip-off side.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1F03D1-D00E-4CDB-B213-8C7D1CF9D4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434" b="25777"/>
          <a:stretch/>
        </p:blipFill>
        <p:spPr>
          <a:xfrm>
            <a:off x="209909" y="1611517"/>
            <a:ext cx="7983090" cy="4749526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537D73-CAF3-4997-897F-DD4D9923F0ED}"/>
              </a:ext>
            </a:extLst>
          </p:cNvPr>
          <p:cNvCxnSpPr>
            <a:cxnSpLocks/>
          </p:cNvCxnSpPr>
          <p:nvPr/>
        </p:nvCxnSpPr>
        <p:spPr>
          <a:xfrm flipH="1">
            <a:off x="3737118" y="1095934"/>
            <a:ext cx="7934182" cy="2598705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7FC941-CD56-46AF-B43C-F488AE13448B}"/>
              </a:ext>
            </a:extLst>
          </p:cNvPr>
          <p:cNvCxnSpPr>
            <a:cxnSpLocks/>
          </p:cNvCxnSpPr>
          <p:nvPr/>
        </p:nvCxnSpPr>
        <p:spPr>
          <a:xfrm>
            <a:off x="1042834" y="1404730"/>
            <a:ext cx="0" cy="268538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A82E8C-DCFA-4005-9A3B-BC855DE34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7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294">
        <p:fade/>
      </p:transition>
    </mc:Choice>
    <mc:Fallback xmlns="">
      <p:transition spd="med" advTm="742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90" x="850900" y="25400"/>
          <p14:tracePt t="4697" x="863600" y="25400"/>
          <p14:tracePt t="4706" x="863600" y="50800"/>
          <p14:tracePt t="4712" x="863600" y="61913"/>
          <p14:tracePt t="4721" x="863600" y="74613"/>
          <p14:tracePt t="4728" x="876300" y="87313"/>
          <p14:tracePt t="4736" x="876300" y="100013"/>
          <p14:tracePt t="4744" x="876300" y="112713"/>
          <p14:tracePt t="4751" x="876300" y="138113"/>
          <p14:tracePt t="4766" x="876300" y="150813"/>
          <p14:tracePt t="4774" x="876300" y="174625"/>
          <p14:tracePt t="4781" x="876300" y="187325"/>
          <p14:tracePt t="4789" x="876300" y="200025"/>
          <p14:tracePt t="4803" x="876300" y="212725"/>
          <p14:tracePt t="4828" x="876300" y="225425"/>
          <p14:tracePt t="4928" x="863600" y="225425"/>
          <p14:tracePt t="4943" x="850900" y="225425"/>
          <p14:tracePt t="4958" x="838200" y="225425"/>
          <p14:tracePt t="4964" x="825500" y="225425"/>
          <p14:tracePt t="4973" x="814388" y="225425"/>
          <p14:tracePt t="4989" x="801688" y="225425"/>
          <p14:tracePt t="4996" x="788988" y="225425"/>
          <p14:tracePt t="5004" x="776288" y="225425"/>
          <p14:tracePt t="5010" x="776288" y="212725"/>
          <p14:tracePt t="5017" x="750888" y="212725"/>
          <p14:tracePt t="5035" x="738188" y="212725"/>
          <p14:tracePt t="5050" x="725488" y="200025"/>
          <p14:tracePt t="5065" x="712788" y="200025"/>
          <p14:tracePt t="5073" x="712788" y="187325"/>
          <p14:tracePt t="5081" x="701675" y="187325"/>
          <p14:tracePt t="5095" x="688975" y="187325"/>
          <p14:tracePt t="5111" x="676275" y="187325"/>
          <p14:tracePt t="5118" x="663575" y="187325"/>
          <p14:tracePt t="5135" x="650875" y="187325"/>
          <p14:tracePt t="5149" x="625475" y="187325"/>
          <p14:tracePt t="5166" x="612775" y="187325"/>
          <p14:tracePt t="5171" x="600075" y="187325"/>
          <p14:tracePt t="5179" x="588963" y="187325"/>
          <p14:tracePt t="5188" x="576263" y="187325"/>
          <p14:tracePt t="5205" x="563563" y="187325"/>
          <p14:tracePt t="5216" x="550863" y="187325"/>
          <p14:tracePt t="5233" x="538163" y="187325"/>
          <p14:tracePt t="5240" x="538163" y="174625"/>
          <p14:tracePt t="5270" x="525463" y="174625"/>
          <p14:tracePt t="5302" x="512763" y="174625"/>
          <p14:tracePt t="5324" x="500063" y="174625"/>
          <p14:tracePt t="5332" x="488950" y="174625"/>
          <p14:tracePt t="5370" x="476250" y="174625"/>
          <p14:tracePt t="5424" x="463550" y="174625"/>
          <p14:tracePt t="5439" x="450850" y="174625"/>
          <p14:tracePt t="5447" x="438150" y="161925"/>
          <p14:tracePt t="5462" x="425450" y="150813"/>
          <p14:tracePt t="5477" x="400050" y="150813"/>
          <p14:tracePt t="5493" x="387350" y="138113"/>
          <p14:tracePt t="5515" x="376238" y="138113"/>
          <p14:tracePt t="18405" x="387350" y="138113"/>
          <p14:tracePt t="18412" x="425450" y="138113"/>
          <p14:tracePt t="18418" x="476250" y="125413"/>
          <p14:tracePt t="18428" x="538163" y="125413"/>
          <p14:tracePt t="18435" x="588963" y="125413"/>
          <p14:tracePt t="18444" x="650875" y="112713"/>
          <p14:tracePt t="18451" x="738188" y="100013"/>
          <p14:tracePt t="18458" x="814388" y="100013"/>
          <p14:tracePt t="18466" x="876300" y="100013"/>
          <p14:tracePt t="18473" x="925513" y="100013"/>
          <p14:tracePt t="18483" x="963613" y="100013"/>
          <p14:tracePt t="18487" x="1001713" y="100013"/>
          <p14:tracePt t="18495" x="1038225" y="112713"/>
          <p14:tracePt t="18504" x="1076325" y="138113"/>
          <p14:tracePt t="18512" x="1101725" y="161925"/>
          <p14:tracePt t="18519" x="1127125" y="200025"/>
          <p14:tracePt t="18529" x="1150938" y="238125"/>
          <p14:tracePt t="18534" x="1189038" y="300038"/>
          <p14:tracePt t="18542" x="1227138" y="363538"/>
          <p14:tracePt t="18549" x="1252538" y="400050"/>
          <p14:tracePt t="18557" x="1289050" y="487363"/>
          <p14:tracePt t="18565" x="1314450" y="550863"/>
          <p14:tracePt t="18573" x="1339850" y="600075"/>
          <p14:tracePt t="18580" x="1363663" y="676275"/>
          <p14:tracePt t="18588" x="1389063" y="750888"/>
          <p14:tracePt t="18595" x="1427163" y="838200"/>
          <p14:tracePt t="18603" x="1465263" y="912813"/>
          <p14:tracePt t="18611" x="1489075" y="1001713"/>
          <p14:tracePt t="18617" x="1514475" y="1050925"/>
          <p14:tracePt t="18625" x="1539875" y="1125538"/>
          <p14:tracePt t="18633" x="1552575" y="1201738"/>
          <p14:tracePt t="18640" x="1577975" y="1263650"/>
          <p14:tracePt t="18647" x="1601788" y="1314450"/>
          <p14:tracePt t="18656" x="1627188" y="1389063"/>
          <p14:tracePt t="18664" x="1665288" y="1439863"/>
          <p14:tracePt t="18670" x="1677988" y="1514475"/>
          <p14:tracePt t="18678" x="1701800" y="1576388"/>
          <p14:tracePt t="18686" x="1714500" y="1627188"/>
          <p14:tracePt t="18694" x="1739900" y="1714500"/>
          <p14:tracePt t="18701" x="1752600" y="1752600"/>
          <p14:tracePt t="18709" x="1778000" y="1814513"/>
          <p14:tracePt t="18717" x="1790700" y="1852613"/>
          <p14:tracePt t="18725" x="1801813" y="1889125"/>
          <p14:tracePt t="18732" x="1814513" y="1927225"/>
          <p14:tracePt t="18739" x="1839913" y="1978025"/>
          <p14:tracePt t="18747" x="1865313" y="2014538"/>
          <p14:tracePt t="18755" x="1878013" y="2052638"/>
          <p14:tracePt t="18763" x="1903413" y="2078038"/>
          <p14:tracePt t="18770" x="1927225" y="2127250"/>
          <p14:tracePt t="18778" x="1952625" y="2152650"/>
          <p14:tracePt t="18785" x="1965325" y="2190750"/>
          <p14:tracePt t="18794" x="1990725" y="2214563"/>
          <p14:tracePt t="18800" x="2003425" y="2278063"/>
          <p14:tracePt t="18809" x="2039938" y="2303463"/>
          <p14:tracePt t="18816" x="2052638" y="2327275"/>
          <p14:tracePt t="18823" x="2078038" y="2352675"/>
          <p14:tracePt t="19148" x="2090738" y="2403475"/>
          <p14:tracePt t="19154" x="2116138" y="2452688"/>
          <p14:tracePt t="19162" x="2152650" y="2516188"/>
          <p14:tracePt t="19169" x="2203450" y="2616200"/>
          <p14:tracePt t="19178" x="2252663" y="2716213"/>
          <p14:tracePt t="19185" x="2278063" y="2803525"/>
          <p14:tracePt t="19194" x="2316163" y="2865438"/>
          <p14:tracePt t="19200" x="2352675" y="2965450"/>
          <p14:tracePt t="19208" x="2378075" y="3028950"/>
          <p14:tracePt t="19216" x="2403475" y="3103563"/>
          <p14:tracePt t="19223" x="2416175" y="3154363"/>
          <p14:tracePt t="19232" x="2428875" y="3216275"/>
          <p14:tracePt t="19238" x="2441575" y="3267075"/>
          <p14:tracePt t="19245" x="2452688" y="3303588"/>
          <p14:tracePt t="19255" x="2452688" y="3341688"/>
          <p14:tracePt t="19261" x="2452688" y="3378200"/>
          <p14:tracePt t="19269" x="2452688" y="3403600"/>
          <p14:tracePt t="19277" x="2465388" y="3441700"/>
          <p14:tracePt t="19285" x="2465388" y="3454400"/>
          <p14:tracePt t="19291" x="2465388" y="3479800"/>
          <p14:tracePt t="19300" x="2465388" y="3490913"/>
          <p14:tracePt t="19307" x="2478088" y="3490913"/>
          <p14:tracePt t="19315" x="2478088" y="3503613"/>
          <p14:tracePt t="19330" x="2478088" y="3516313"/>
          <p14:tracePt t="19355" x="2478088" y="3529013"/>
          <p14:tracePt t="19368" x="2478088" y="3541713"/>
          <p14:tracePt t="19430" x="2478088" y="3554413"/>
          <p14:tracePt t="19583" x="2465388" y="3554413"/>
          <p14:tracePt t="19589" x="2465388" y="3541713"/>
          <p14:tracePt t="19597" x="2452688" y="3541713"/>
          <p14:tracePt t="19606" x="2441575" y="3516313"/>
          <p14:tracePt t="19613" x="2428875" y="3516313"/>
          <p14:tracePt t="19620" x="2428875" y="3503613"/>
          <p14:tracePt t="19628" x="2403475" y="3490913"/>
          <p14:tracePt t="19637" x="2403475" y="3479800"/>
          <p14:tracePt t="19644" x="2390775" y="3467100"/>
          <p14:tracePt t="19652" x="2378075" y="3454400"/>
          <p14:tracePt t="19660" x="2378075" y="3441700"/>
          <p14:tracePt t="19667" x="2365375" y="3441700"/>
          <p14:tracePt t="19681" x="2352675" y="3429000"/>
          <p14:tracePt t="19690" x="2352675" y="3416300"/>
          <p14:tracePt t="19697" x="2339975" y="3416300"/>
          <p14:tracePt t="19713" x="2328863" y="3416300"/>
          <p14:tracePt t="19729" x="2328863" y="3403600"/>
          <p14:tracePt t="19736" x="2316163" y="3403600"/>
          <p14:tracePt t="19773" x="2303463" y="3403600"/>
          <p14:tracePt t="19790" x="2303463" y="3390900"/>
          <p14:tracePt t="19811" x="2290763" y="3390900"/>
          <p14:tracePt t="19819" x="2278063" y="3390900"/>
          <p14:tracePt t="19826" x="2278063" y="3378200"/>
          <p14:tracePt t="19850" x="2278063" y="3367088"/>
          <p14:tracePt t="19859" x="2265363" y="3367088"/>
          <p14:tracePt t="19873" x="2265363" y="3354388"/>
          <p14:tracePt t="19904" x="2265363" y="3341688"/>
          <p14:tracePt t="19927" x="2265363" y="3328988"/>
          <p14:tracePt t="19972" x="2265363" y="3316288"/>
          <p14:tracePt t="20050" x="2265363" y="3303588"/>
          <p14:tracePt t="20148" x="2278063" y="3303588"/>
          <p14:tracePt t="20158" x="2290763" y="3303588"/>
          <p14:tracePt t="20173" x="2303463" y="3316288"/>
          <p14:tracePt t="20188" x="2316163" y="3316288"/>
          <p14:tracePt t="20194" x="2316163" y="3328988"/>
          <p14:tracePt t="20204" x="2328863" y="3328988"/>
          <p14:tracePt t="20210" x="2339975" y="3328988"/>
          <p14:tracePt t="20217" x="2339975" y="3341688"/>
          <p14:tracePt t="20225" x="2352675" y="3341688"/>
          <p14:tracePt t="20242" x="2365375" y="3341688"/>
          <p14:tracePt t="20258" x="2378075" y="3354388"/>
          <p14:tracePt t="20263" x="2390775" y="3354388"/>
          <p14:tracePt t="20278" x="2390775" y="3367088"/>
          <p14:tracePt t="20286" x="2403475" y="3367088"/>
          <p14:tracePt t="20302" x="2416175" y="3367088"/>
          <p14:tracePt t="20317" x="2428875" y="3378200"/>
          <p14:tracePt t="20325" x="2441575" y="3378200"/>
          <p14:tracePt t="20347" x="2452688" y="3378200"/>
          <p14:tracePt t="20355" x="2452688" y="3390900"/>
          <p14:tracePt t="20362" x="2465388" y="3390900"/>
          <p14:tracePt t="20370" x="2478088" y="3403600"/>
          <p14:tracePt t="20378" x="2490788" y="3403600"/>
          <p14:tracePt t="20386" x="2490788" y="3416300"/>
          <p14:tracePt t="20393" x="2503488" y="3416300"/>
          <p14:tracePt t="20402" x="2516188" y="3416300"/>
          <p14:tracePt t="20409" x="2528888" y="3429000"/>
          <p14:tracePt t="20416" x="2541588" y="3429000"/>
          <p14:tracePt t="20431" x="2554288" y="3441700"/>
          <p14:tracePt t="20447" x="2565400" y="3441700"/>
          <p14:tracePt t="20454" x="2578100" y="3454400"/>
          <p14:tracePt t="20469" x="2590800" y="3467100"/>
          <p14:tracePt t="20478" x="2603500" y="3467100"/>
          <p14:tracePt t="20485" x="2616200" y="3467100"/>
          <p14:tracePt t="20500" x="2628900" y="3479800"/>
          <p14:tracePt t="20508" x="2641600" y="3479800"/>
          <p14:tracePt t="20522" x="2667000" y="3479800"/>
          <p14:tracePt t="20531" x="2667000" y="3490913"/>
          <p14:tracePt t="20538" x="2678113" y="3490913"/>
          <p14:tracePt t="20546" x="2690813" y="3490913"/>
          <p14:tracePt t="20552" x="2703513" y="3503613"/>
          <p14:tracePt t="20561" x="2728913" y="3516313"/>
          <p14:tracePt t="20568" x="2741613" y="3516313"/>
          <p14:tracePt t="20576" x="2754313" y="3516313"/>
          <p14:tracePt t="20583" x="2778125" y="3529013"/>
          <p14:tracePt t="20591" x="2790825" y="3541713"/>
          <p14:tracePt t="20599" x="2803525" y="3541713"/>
          <p14:tracePt t="20606" x="2841625" y="3554413"/>
          <p14:tracePt t="20614" x="2867025" y="3554413"/>
          <p14:tracePt t="20621" x="2879725" y="3567113"/>
          <p14:tracePt t="20629" x="2890838" y="3579813"/>
          <p14:tracePt t="20636" x="2916238" y="3579813"/>
          <p14:tracePt t="20644" x="2928938" y="3590925"/>
          <p14:tracePt t="20652" x="2954338" y="3603625"/>
          <p14:tracePt t="20661" x="2967038" y="3603625"/>
          <p14:tracePt t="20667" x="2979738" y="3616325"/>
          <p14:tracePt t="20677" x="2992438" y="3616325"/>
          <p14:tracePt t="20683" x="2992438" y="3629025"/>
          <p14:tracePt t="20690" x="3003550" y="3629025"/>
          <p14:tracePt t="20698" x="3016250" y="3629025"/>
          <p14:tracePt t="21160" x="3028950" y="3629025"/>
          <p14:tracePt t="21189" x="3041650" y="3629025"/>
          <p14:tracePt t="21205" x="3054350" y="3629025"/>
          <p14:tracePt t="21212" x="3067050" y="3629025"/>
          <p14:tracePt t="21220" x="3079750" y="3629025"/>
          <p14:tracePt t="21226" x="3103563" y="3629025"/>
          <p14:tracePt t="21243" x="3116263" y="3629025"/>
          <p14:tracePt t="21250" x="3154363" y="3629025"/>
          <p14:tracePt t="21258" x="3167063" y="3629025"/>
          <p14:tracePt t="21265" x="3192463" y="3629025"/>
          <p14:tracePt t="21274" x="3216275" y="3629025"/>
          <p14:tracePt t="21281" x="3241675" y="3641725"/>
          <p14:tracePt t="21288" x="3267075" y="3654425"/>
          <p14:tracePt t="21295" x="3279775" y="3654425"/>
          <p14:tracePt t="21304" x="3292475" y="3654425"/>
          <p14:tracePt t="21311" x="3328988" y="3667125"/>
          <p14:tracePt t="21319" x="3341688" y="3679825"/>
          <p14:tracePt t="21326" x="3354388" y="3679825"/>
          <p14:tracePt t="21334" x="3379788" y="3692525"/>
          <p14:tracePt t="21342" x="3392488" y="3692525"/>
          <p14:tracePt t="21350" x="3405188" y="3703638"/>
          <p14:tracePt t="21359" x="3429000" y="3716338"/>
          <p14:tracePt t="21365" x="3441700" y="3716338"/>
          <p14:tracePt t="21373" x="3454400" y="3729038"/>
          <p14:tracePt t="21379" x="3467100" y="3729038"/>
          <p14:tracePt t="21388" x="3467100" y="3741738"/>
          <p14:tracePt t="21395" x="3479800" y="3754438"/>
          <p14:tracePt t="21403" x="3492500" y="3754438"/>
          <p14:tracePt t="21418" x="3505200" y="3754438"/>
          <p14:tracePt t="21425" x="3505200" y="3767138"/>
          <p14:tracePt t="21433" x="3517900" y="3767138"/>
          <p14:tracePt t="21448" x="3530600" y="3767138"/>
          <p14:tracePt t="21457" x="3530600" y="3779838"/>
          <p14:tracePt t="21464" x="3541713" y="3779838"/>
          <p14:tracePt t="21479" x="3554413" y="3779838"/>
          <p14:tracePt t="21487" x="3554413" y="3792538"/>
          <p14:tracePt t="21495" x="3567113" y="3792538"/>
          <p14:tracePt t="21502" x="3567113" y="3803650"/>
          <p14:tracePt t="21510" x="3579813" y="3803650"/>
          <p14:tracePt t="21525" x="3592513" y="3816350"/>
          <p14:tracePt t="21542" x="3605213" y="3816350"/>
          <p14:tracePt t="21548" x="3605213" y="3829050"/>
          <p14:tracePt t="21556" x="3617913" y="3829050"/>
          <p14:tracePt t="21572" x="3630613" y="3841750"/>
          <p14:tracePt t="21578" x="3643313" y="3854450"/>
          <p14:tracePt t="21595" x="3654425" y="3854450"/>
          <p14:tracePt t="21602" x="3667125" y="3867150"/>
          <p14:tracePt t="21610" x="3679825" y="3867150"/>
          <p14:tracePt t="21617" x="3692525" y="3867150"/>
          <p14:tracePt t="21624" x="3705225" y="3867150"/>
          <p14:tracePt t="21632" x="3717925" y="3879850"/>
          <p14:tracePt t="21648" x="3730625" y="3892550"/>
          <p14:tracePt t="21656" x="3743325" y="3892550"/>
          <p14:tracePt t="21663" x="3756025" y="3892550"/>
          <p14:tracePt t="21670" x="3767138" y="3892550"/>
          <p14:tracePt t="21679" x="3767138" y="3905250"/>
          <p14:tracePt t="21686" x="3792538" y="3905250"/>
          <p14:tracePt t="21696" x="3805238" y="3916363"/>
          <p14:tracePt t="21700" x="3817938" y="3929063"/>
          <p14:tracePt t="21717" x="3830638" y="3941763"/>
          <p14:tracePt t="21726" x="3843338" y="3954463"/>
          <p14:tracePt t="21731" x="3856038" y="3954463"/>
          <p14:tracePt t="21741" x="3867150" y="3979863"/>
          <p14:tracePt t="21747" x="3879850" y="3979863"/>
          <p14:tracePt t="21755" x="3892550" y="3992563"/>
          <p14:tracePt t="21762" x="3905250" y="4005263"/>
          <p14:tracePt t="21769" x="3930650" y="4005263"/>
          <p14:tracePt t="21779" x="3943350" y="4029075"/>
          <p14:tracePt t="21784" x="3956050" y="4029075"/>
          <p14:tracePt t="21793" x="3979863" y="4041775"/>
          <p14:tracePt t="21800" x="3979863" y="4054475"/>
          <p14:tracePt t="21809" x="4005263" y="4054475"/>
          <p14:tracePt t="21815" x="4017963" y="4054475"/>
          <p14:tracePt t="21823" x="4017963" y="4067175"/>
          <p14:tracePt t="21830" x="4043363" y="4067175"/>
          <p14:tracePt t="21838" x="4056063" y="4079875"/>
          <p14:tracePt t="21846" x="4068763" y="4092575"/>
          <p14:tracePt t="21862" x="4081463" y="4092575"/>
          <p14:tracePt t="21868" x="4081463" y="4105275"/>
          <p14:tracePt t="21878" x="4105275" y="4105275"/>
          <p14:tracePt t="21891" x="4117975" y="4117975"/>
          <p14:tracePt t="21907" x="4130675" y="4117975"/>
          <p14:tracePt t="21914" x="4130675" y="4129088"/>
          <p14:tracePt t="21922" x="4143375" y="4129088"/>
          <p14:tracePt t="21930" x="4156075" y="4129088"/>
          <p14:tracePt t="21938" x="4168775" y="4129088"/>
          <p14:tracePt t="21952" x="4181475" y="4141788"/>
          <p14:tracePt t="21960" x="4192588" y="4141788"/>
          <p14:tracePt t="21977" x="4205288" y="4141788"/>
          <p14:tracePt t="21991" x="4217988" y="4154488"/>
          <p14:tracePt t="22006" x="4230688" y="4154488"/>
          <p14:tracePt t="22014" x="4243388" y="4154488"/>
          <p14:tracePt t="22029" x="4243388" y="4167188"/>
          <p14:tracePt t="22036" x="4256088" y="4167188"/>
          <p14:tracePt t="22045" x="4256088" y="4179888"/>
          <p14:tracePt t="22290" x="4243388" y="4179888"/>
          <p14:tracePt t="22298" x="4230688" y="4179888"/>
          <p14:tracePt t="22313" x="4217988" y="4179888"/>
          <p14:tracePt t="22336" x="4205288" y="4167188"/>
          <p14:tracePt t="22350" x="4192588" y="4154488"/>
          <p14:tracePt t="22360" x="4181475" y="4154488"/>
          <p14:tracePt t="22376" x="4181475" y="4141788"/>
          <p14:tracePt t="22382" x="4168775" y="4129088"/>
          <p14:tracePt t="22389" x="4156075" y="4129088"/>
          <p14:tracePt t="22398" x="4143375" y="4117975"/>
          <p14:tracePt t="22406" x="4130675" y="4117975"/>
          <p14:tracePt t="22412" x="4117975" y="4105275"/>
          <p14:tracePt t="22421" x="4105275" y="4092575"/>
          <p14:tracePt t="22429" x="4092575" y="4079875"/>
          <p14:tracePt t="22436" x="4081463" y="4067175"/>
          <p14:tracePt t="22443" x="4068763" y="4067175"/>
          <p14:tracePt t="22451" x="4056063" y="4054475"/>
          <p14:tracePt t="22458" x="4043363" y="4054475"/>
          <p14:tracePt t="22466" x="4043363" y="4041775"/>
          <p14:tracePt t="22475" x="4030663" y="4029075"/>
          <p14:tracePt t="22481" x="4017963" y="4029075"/>
          <p14:tracePt t="22490" x="4005263" y="4017963"/>
          <p14:tracePt t="22506" x="3992563" y="4017963"/>
          <p14:tracePt t="22513" x="3992563" y="4005263"/>
          <p14:tracePt t="22519" x="3979863" y="4005263"/>
          <p14:tracePt t="22528" x="3968750" y="3992563"/>
          <p14:tracePt t="22544" x="3968750" y="3979863"/>
          <p14:tracePt t="22566" x="3956050" y="3979863"/>
          <p14:tracePt t="22614" x="3943350" y="3967163"/>
          <p14:tracePt t="22658" x="3943350" y="3954463"/>
          <p14:tracePt t="22766" x="3930650" y="3941763"/>
          <p14:tracePt t="22773" x="3930650" y="3929063"/>
          <p14:tracePt t="22780" x="3917950" y="3929063"/>
          <p14:tracePt t="22787" x="3905250" y="3916363"/>
          <p14:tracePt t="22803" x="3879850" y="3892550"/>
          <p14:tracePt t="22811" x="3856038" y="3879850"/>
          <p14:tracePt t="22817" x="3817938" y="3841750"/>
          <p14:tracePt t="22826" x="3743325" y="3803650"/>
          <p14:tracePt t="22832" x="3667125" y="3754438"/>
          <p14:tracePt t="22841" x="3541713" y="3703638"/>
          <p14:tracePt t="22848" x="3417888" y="3654425"/>
          <p14:tracePt t="22856" x="3317875" y="3603625"/>
          <p14:tracePt t="22864" x="3228975" y="3579813"/>
          <p14:tracePt t="22871" x="3103563" y="3541713"/>
          <p14:tracePt t="22879" x="3016250" y="3516313"/>
          <p14:tracePt t="22887" x="2941638" y="3490913"/>
          <p14:tracePt t="22895" x="2890838" y="3490913"/>
          <p14:tracePt t="22902" x="2841625" y="3479800"/>
          <p14:tracePt t="22911" x="2816225" y="3479800"/>
          <p14:tracePt t="22917" x="2778125" y="3467100"/>
          <p14:tracePt t="23169" x="2767013" y="3467100"/>
          <p14:tracePt t="23185" x="2754313" y="3479800"/>
          <p14:tracePt t="23193" x="2716213" y="3490913"/>
          <p14:tracePt t="23200" x="2690813" y="3490913"/>
          <p14:tracePt t="23209" x="2667000" y="3490913"/>
          <p14:tracePt t="23216" x="2628900" y="3503613"/>
          <p14:tracePt t="23224" x="2590800" y="3516313"/>
          <p14:tracePt t="23230" x="2528888" y="3529013"/>
          <p14:tracePt t="23240" x="2490788" y="3529013"/>
          <p14:tracePt t="23247" x="2428875" y="3541713"/>
          <p14:tracePt t="23255" x="2403475" y="3541713"/>
          <p14:tracePt t="23262" x="2339975" y="3541713"/>
          <p14:tracePt t="23269" x="2303463" y="3541713"/>
          <p14:tracePt t="23279" x="2265363" y="3541713"/>
          <p14:tracePt t="23284" x="2216150" y="3541713"/>
          <p14:tracePt t="23293" x="2190750" y="3541713"/>
          <p14:tracePt t="23301" x="2152650" y="3541713"/>
          <p14:tracePt t="23307" x="2116138" y="3541713"/>
          <p14:tracePt t="23316" x="2078038" y="3541713"/>
          <p14:tracePt t="23322" x="2039938" y="3541713"/>
          <p14:tracePt t="23331" x="2014538" y="3541713"/>
          <p14:tracePt t="23338" x="1990725" y="3541713"/>
          <p14:tracePt t="23347" x="1965325" y="3554413"/>
          <p14:tracePt t="23353" x="1927225" y="3554413"/>
          <p14:tracePt t="23362" x="1914525" y="3554413"/>
          <p14:tracePt t="23369" x="1890713" y="3567113"/>
          <p14:tracePt t="23377" x="1865313" y="3567113"/>
          <p14:tracePt t="23383" x="1839913" y="3567113"/>
          <p14:tracePt t="23392" x="1814513" y="3567113"/>
          <p14:tracePt t="23398" x="1778000" y="3567113"/>
          <p14:tracePt t="23405" x="1752600" y="3590925"/>
          <p14:tracePt t="23413" x="1714500" y="3603625"/>
          <p14:tracePt t="23421" x="1689100" y="3603625"/>
          <p14:tracePt t="23429" x="1652588" y="3616325"/>
          <p14:tracePt t="23436" x="1614488" y="3641725"/>
          <p14:tracePt t="23445" x="1589088" y="3641725"/>
          <p14:tracePt t="23451" x="1552575" y="3667125"/>
          <p14:tracePt t="23459" x="1527175" y="3679825"/>
          <p14:tracePt t="23467" x="1501775" y="3692525"/>
          <p14:tracePt t="23475" x="1465263" y="3716338"/>
          <p14:tracePt t="23482" x="1439863" y="3729038"/>
          <p14:tracePt t="23489" x="1414463" y="3754438"/>
          <p14:tracePt t="23498" x="1389063" y="3754438"/>
          <p14:tracePt t="23505" x="1376363" y="3779838"/>
          <p14:tracePt t="23513" x="1363663" y="3792538"/>
          <p14:tracePt t="23520" x="1327150" y="3792538"/>
          <p14:tracePt t="23528" x="1314450" y="3803650"/>
          <p14:tracePt t="23536" x="1301750" y="3816350"/>
          <p14:tracePt t="23544" x="1276350" y="3829050"/>
          <p14:tracePt t="23551" x="1263650" y="3841750"/>
          <p14:tracePt t="23559" x="1252538" y="3841750"/>
          <p14:tracePt t="23566" x="1227138" y="3854450"/>
          <p14:tracePt t="23574" x="1201738" y="3867150"/>
          <p14:tracePt t="23582" x="1189038" y="3879850"/>
          <p14:tracePt t="23589" x="1163638" y="3892550"/>
          <p14:tracePt t="23597" x="1139825" y="3905250"/>
          <p14:tracePt t="23605" x="1127125" y="3916363"/>
          <p14:tracePt t="23612" x="1101725" y="3929063"/>
          <p14:tracePt t="23620" x="1076325" y="3941763"/>
          <p14:tracePt t="23642" x="1063625" y="3941763"/>
          <p14:tracePt t="23988" x="1050925" y="3941763"/>
          <p14:tracePt t="24005" x="1038225" y="3941763"/>
          <p14:tracePt t="24020" x="1027113" y="3941763"/>
          <p14:tracePt t="24026" x="1014413" y="3941763"/>
          <p14:tracePt t="24034" x="1001713" y="3941763"/>
          <p14:tracePt t="24052" x="976313" y="3941763"/>
          <p14:tracePt t="24064" x="963613" y="3941763"/>
          <p14:tracePt t="24072" x="950913" y="3941763"/>
          <p14:tracePt t="24080" x="938213" y="3941763"/>
          <p14:tracePt t="24087" x="925513" y="3941763"/>
          <p14:tracePt t="24104" x="914400" y="3941763"/>
          <p14:tracePt t="24118" x="901700" y="3941763"/>
          <p14:tracePt t="24126" x="889000" y="3941763"/>
          <p14:tracePt t="24143" x="876300" y="3941763"/>
          <p14:tracePt t="24156" x="863600" y="3941763"/>
          <p14:tracePt t="24172" x="850900" y="3941763"/>
          <p14:tracePt t="24179" x="838200" y="3941763"/>
          <p14:tracePt t="24195" x="825500" y="3941763"/>
          <p14:tracePt t="24219" x="814388" y="3941763"/>
          <p14:tracePt t="24241" x="801688" y="3941763"/>
          <p14:tracePt t="24248" x="788988" y="3941763"/>
          <p14:tracePt t="24262" x="776288" y="3941763"/>
          <p14:tracePt t="24279" x="763588" y="3941763"/>
          <p14:tracePt t="24295" x="750888" y="3929063"/>
          <p14:tracePt t="24302" x="738188" y="3929063"/>
          <p14:tracePt t="24325" x="725488" y="3929063"/>
          <p14:tracePt t="24332" x="725488" y="3916363"/>
          <p14:tracePt t="24340" x="712788" y="3916363"/>
          <p14:tracePt t="24356" x="701675" y="3905250"/>
          <p14:tracePt t="24363" x="688975" y="3905250"/>
          <p14:tracePt t="24379" x="676275" y="3892550"/>
          <p14:tracePt t="24387" x="676275" y="3879850"/>
          <p14:tracePt t="24394" x="663575" y="3879850"/>
          <p14:tracePt t="24410" x="650875" y="3867150"/>
          <p14:tracePt t="24416" x="638175" y="3867150"/>
          <p14:tracePt t="24425" x="638175" y="3841750"/>
          <p14:tracePt t="24431" x="625475" y="3841750"/>
          <p14:tracePt t="24438" x="625475" y="3829050"/>
          <p14:tracePt t="24446" x="612775" y="3829050"/>
          <p14:tracePt t="24454" x="612775" y="3816350"/>
          <p14:tracePt t="24462" x="600075" y="3803650"/>
          <p14:tracePt t="24469" x="600075" y="3792538"/>
          <p14:tracePt t="24477" x="588963" y="3792538"/>
          <p14:tracePt t="24484" x="588963" y="3779838"/>
          <p14:tracePt t="24492" x="588963" y="3767138"/>
          <p14:tracePt t="24500" x="576263" y="3767138"/>
          <p14:tracePt t="24508" x="576263" y="3754438"/>
          <p14:tracePt t="24523" x="563563" y="3741738"/>
          <p14:tracePt t="24530" x="550863" y="3741738"/>
          <p14:tracePt t="24546" x="550863" y="3729038"/>
          <p14:tracePt t="24554" x="538163" y="3716338"/>
          <p14:tracePt t="24568" x="525463" y="3716338"/>
          <p14:tracePt t="24591" x="512763" y="3703638"/>
          <p14:tracePt t="24607" x="500063" y="3703638"/>
          <p14:tracePt t="24630" x="488950" y="3692525"/>
          <p14:tracePt t="24646" x="476250" y="3692525"/>
          <p14:tracePt t="24668" x="463550" y="3692525"/>
          <p14:tracePt t="24684" x="450850" y="3679825"/>
          <p14:tracePt t="24706" x="438150" y="3667125"/>
          <p14:tracePt t="24753" x="425450" y="3667125"/>
          <p14:tracePt t="24907" x="450850" y="3667125"/>
          <p14:tracePt t="24914" x="463550" y="3667125"/>
          <p14:tracePt t="24921" x="488950" y="3667125"/>
          <p14:tracePt t="24930" x="512763" y="3667125"/>
          <p14:tracePt t="24936" x="550863" y="3679825"/>
          <p14:tracePt t="24945" x="588963" y="3679825"/>
          <p14:tracePt t="24952" x="625475" y="3703638"/>
          <p14:tracePt t="24960" x="688975" y="3729038"/>
          <p14:tracePt t="24968" x="725488" y="3729038"/>
          <p14:tracePt t="24977" x="776288" y="3741738"/>
          <p14:tracePt t="24982" x="876300" y="3779838"/>
          <p14:tracePt t="24990" x="925513" y="3792538"/>
          <p14:tracePt t="24997" x="1014413" y="3816350"/>
          <p14:tracePt t="25006" x="1101725" y="3841750"/>
          <p14:tracePt t="25013" x="1227138" y="3867150"/>
          <p14:tracePt t="25021" x="1327150" y="3892550"/>
          <p14:tracePt t="25028" x="1439863" y="3905250"/>
          <p14:tracePt t="25036" x="1614488" y="3916363"/>
          <p14:tracePt t="25045" x="1739900" y="3941763"/>
          <p14:tracePt t="25053" x="1878013" y="3941763"/>
          <p14:tracePt t="25062" x="2052638" y="3941763"/>
          <p14:tracePt t="25066" x="2203450" y="3941763"/>
          <p14:tracePt t="25073" x="2339975" y="3916363"/>
          <p14:tracePt t="25081" x="2516188" y="3905250"/>
          <p14:tracePt t="25089" x="2641600" y="3879850"/>
          <p14:tracePt t="25096" x="2767013" y="3854450"/>
          <p14:tracePt t="25105" x="2890838" y="3816350"/>
          <p14:tracePt t="25112" x="3003550" y="3792538"/>
          <p14:tracePt t="25120" x="3103563" y="3779838"/>
          <p14:tracePt t="25128" x="3192463" y="3754438"/>
          <p14:tracePt t="25134" x="3292475" y="3716338"/>
          <p14:tracePt t="25143" x="3354388" y="3703638"/>
          <p14:tracePt t="25150" x="3405188" y="3692525"/>
          <p14:tracePt t="25157" x="3454400" y="3667125"/>
          <p14:tracePt t="25165" x="3492500" y="3654425"/>
          <p14:tracePt t="25173" x="3517900" y="3641725"/>
          <p14:tracePt t="25180" x="3541713" y="3641725"/>
          <p14:tracePt t="25188" x="3567113" y="3629025"/>
          <p14:tracePt t="25204" x="3579813" y="3616325"/>
          <p14:tracePt t="25211" x="3592513" y="3603625"/>
          <p14:tracePt t="25218" x="3605213" y="3603625"/>
          <p14:tracePt t="25234" x="3617913" y="3590925"/>
          <p14:tracePt t="25242" x="3617913" y="3579813"/>
          <p14:tracePt t="25250" x="3630613" y="3567113"/>
          <p14:tracePt t="25257" x="3643313" y="3554413"/>
          <p14:tracePt t="25264" x="3643313" y="3529013"/>
          <p14:tracePt t="25272" x="3654425" y="3516313"/>
          <p14:tracePt t="25280" x="3667125" y="3490913"/>
          <p14:tracePt t="25295" x="3667125" y="3479800"/>
          <p14:tracePt t="25302" x="3667125" y="3467100"/>
          <p14:tracePt t="25318" x="3667125" y="3454400"/>
          <p14:tracePt t="25326" x="3667125" y="3441700"/>
          <p14:tracePt t="25356" x="3667125" y="3429000"/>
          <p14:tracePt t="25371" x="3667125" y="3416300"/>
          <p14:tracePt t="25394" x="3667125" y="3403600"/>
          <p14:tracePt t="25402" x="3667125" y="3390900"/>
          <p14:tracePt t="25417" x="3654425" y="3378200"/>
          <p14:tracePt t="25433" x="3643313" y="3378200"/>
          <p14:tracePt t="25441" x="3643313" y="3367088"/>
          <p14:tracePt t="25448" x="3630613" y="3367088"/>
          <p14:tracePt t="25455" x="3617913" y="3354388"/>
          <p14:tracePt t="25463" x="3605213" y="3341688"/>
          <p14:tracePt t="25479" x="3592513" y="3341688"/>
          <p14:tracePt t="25494" x="3579813" y="3341688"/>
          <p14:tracePt t="25502" x="3567113" y="3328988"/>
          <p14:tracePt t="25517" x="3554413" y="3328988"/>
          <p14:tracePt t="25532" x="3541713" y="3328988"/>
          <p14:tracePt t="25547" x="3530600" y="3328988"/>
          <p14:tracePt t="25555" x="3517900" y="3316288"/>
          <p14:tracePt t="25570" x="3505200" y="3316288"/>
          <p14:tracePt t="25578" x="3492500" y="3316288"/>
          <p14:tracePt t="25601" x="3479800" y="3316288"/>
          <p14:tracePt t="25616" x="3467100" y="3316288"/>
          <p14:tracePt t="25647" x="3454400" y="3316288"/>
          <p14:tracePt t="25670" x="3441700" y="3316288"/>
          <p14:tracePt t="25701" x="3429000" y="3328988"/>
          <p14:tracePt t="25716" x="3429000" y="3341688"/>
          <p14:tracePt t="25723" x="3417888" y="3341688"/>
          <p14:tracePt t="25732" x="3417888" y="3354388"/>
          <p14:tracePt t="25746" x="3417888" y="3367088"/>
          <p14:tracePt t="25762" x="3405188" y="3378200"/>
          <p14:tracePt t="25777" x="3405188" y="3403600"/>
          <p14:tracePt t="25784" x="3405188" y="3416300"/>
          <p14:tracePt t="25793" x="3405188" y="3429000"/>
          <p14:tracePt t="25800" x="3405188" y="3441700"/>
          <p14:tracePt t="25808" x="3405188" y="3467100"/>
          <p14:tracePt t="25815" x="3405188" y="3490913"/>
          <p14:tracePt t="25823" x="3405188" y="3516313"/>
          <p14:tracePt t="25830" x="3405188" y="3541713"/>
          <p14:tracePt t="25838" x="3405188" y="3567113"/>
          <p14:tracePt t="25846" x="3405188" y="3590925"/>
          <p14:tracePt t="25853" x="3405188" y="3629025"/>
          <p14:tracePt t="25861" x="3405188" y="3667125"/>
          <p14:tracePt t="25868" x="3405188" y="3692525"/>
          <p14:tracePt t="25877" x="3405188" y="3703638"/>
          <p14:tracePt t="25884" x="3405188" y="3729038"/>
          <p14:tracePt t="25892" x="3405188" y="3741738"/>
          <p14:tracePt t="25899" x="3405188" y="3767138"/>
          <p14:tracePt t="25914" x="3405188" y="3779838"/>
          <p14:tracePt t="25930" x="3405188" y="3792538"/>
          <p14:tracePt t="26053" x="3405188" y="3779838"/>
          <p14:tracePt t="26061" x="3405188" y="3767138"/>
          <p14:tracePt t="26069" x="3392488" y="3754438"/>
          <p14:tracePt t="26078" x="3392488" y="3729038"/>
          <p14:tracePt t="26092" x="3392488" y="3716338"/>
          <p14:tracePt t="26099" x="3392488" y="3703638"/>
          <p14:tracePt t="26114" x="3392488" y="3679825"/>
          <p14:tracePt t="26124" x="3392488" y="3667125"/>
          <p14:tracePt t="26129" x="3392488" y="3654425"/>
          <p14:tracePt t="26138" x="3392488" y="3641725"/>
          <p14:tracePt t="26145" x="3392488" y="3629025"/>
          <p14:tracePt t="26153" x="3392488" y="3616325"/>
          <p14:tracePt t="26160" x="3392488" y="3603625"/>
          <p14:tracePt t="26168" x="3392488" y="3590925"/>
          <p14:tracePt t="26177" x="3392488" y="3579813"/>
          <p14:tracePt t="26192" x="3392488" y="3567113"/>
          <p14:tracePt t="26222" x="3392488" y="3554413"/>
          <p14:tracePt t="26278" x="3392488" y="3541713"/>
          <p14:tracePt t="26297" x="3392488" y="3529013"/>
          <p14:tracePt t="26337" x="3392488" y="3516313"/>
          <p14:tracePt t="26437" x="3392488" y="3541713"/>
          <p14:tracePt t="26443" x="3392488" y="3567113"/>
          <p14:tracePt t="26452" x="3392488" y="3579813"/>
          <p14:tracePt t="26459" x="3392488" y="3603625"/>
          <p14:tracePt t="26468" x="3392488" y="3616325"/>
          <p14:tracePt t="26476" x="3392488" y="3641725"/>
          <p14:tracePt t="26482" x="3392488" y="3667125"/>
          <p14:tracePt t="26490" x="3392488" y="3679825"/>
          <p14:tracePt t="26497" x="3392488" y="3692525"/>
          <p14:tracePt t="26504" x="3392488" y="3716338"/>
          <p14:tracePt t="26520" x="3392488" y="3729038"/>
          <p14:tracePt t="26535" x="3392488" y="3741738"/>
          <p14:tracePt t="26543" x="3392488" y="3754438"/>
          <p14:tracePt t="26566" x="3392488" y="3767138"/>
          <p14:tracePt t="26597" x="3392488" y="3779838"/>
          <p14:tracePt t="26704" x="3392488" y="3754438"/>
          <p14:tracePt t="26712" x="3392488" y="3741738"/>
          <p14:tracePt t="26720" x="3392488" y="3729038"/>
          <p14:tracePt t="26727" x="3392488" y="3703638"/>
          <p14:tracePt t="26735" x="3392488" y="3679825"/>
          <p14:tracePt t="26742" x="3392488" y="3654425"/>
          <p14:tracePt t="26749" x="3392488" y="3629025"/>
          <p14:tracePt t="26756" x="3392488" y="3616325"/>
          <p14:tracePt t="26765" x="3392488" y="3603625"/>
          <p14:tracePt t="26773" x="3392488" y="3579813"/>
          <p14:tracePt t="26780" x="3392488" y="3567113"/>
          <p14:tracePt t="26796" x="3392488" y="3554413"/>
          <p14:tracePt t="26803" x="3392488" y="3541713"/>
          <p14:tracePt t="26841" x="3392488" y="3529013"/>
          <p14:tracePt t="26942" x="3392488" y="3541713"/>
          <p14:tracePt t="26949" x="3392488" y="3567113"/>
          <p14:tracePt t="26958" x="3392488" y="3579813"/>
          <p14:tracePt t="26965" x="3392488" y="3603625"/>
          <p14:tracePt t="26971" x="3392488" y="3616325"/>
          <p14:tracePt t="26979" x="3392488" y="3654425"/>
          <p14:tracePt t="26987" x="3392488" y="3667125"/>
          <p14:tracePt t="26995" x="3392488" y="3692525"/>
          <p14:tracePt t="27002" x="3392488" y="3703638"/>
          <p14:tracePt t="27011" x="3392488" y="3729038"/>
          <p14:tracePt t="27018" x="3405188" y="3729038"/>
          <p14:tracePt t="27029" x="3405188" y="3741738"/>
          <p14:tracePt t="27042" x="3405188" y="3754438"/>
          <p14:tracePt t="27063" x="3417888" y="3754438"/>
          <p14:tracePt t="27072" x="3417888" y="3767138"/>
          <p14:tracePt t="27131" x="3417888" y="3754438"/>
          <p14:tracePt t="27141" x="3417888" y="3716338"/>
          <p14:tracePt t="27147" x="3417888" y="3692525"/>
          <p14:tracePt t="27157" x="3417888" y="3654425"/>
          <p14:tracePt t="27163" x="3417888" y="3616325"/>
          <p14:tracePt t="27170" x="3417888" y="3579813"/>
          <p14:tracePt t="27179" x="3417888" y="3554413"/>
          <p14:tracePt t="27186" x="3417888" y="3529013"/>
          <p14:tracePt t="27195" x="3417888" y="3503613"/>
          <p14:tracePt t="27202" x="3417888" y="3490913"/>
          <p14:tracePt t="27211" x="3417888" y="3467100"/>
          <p14:tracePt t="27227" x="3417888" y="3454400"/>
          <p14:tracePt t="27231" x="3417888" y="3441700"/>
          <p14:tracePt t="27247" x="3417888" y="3429000"/>
          <p14:tracePt t="32770" x="3405188" y="3429000"/>
          <p14:tracePt t="32776" x="3392488" y="3429000"/>
          <p14:tracePt t="32785" x="3379788" y="3429000"/>
          <p14:tracePt t="32794" x="3367088" y="3429000"/>
          <p14:tracePt t="32800" x="3328988" y="3429000"/>
          <p14:tracePt t="32809" x="3305175" y="3429000"/>
          <p14:tracePt t="32814" x="3254375" y="3416300"/>
          <p14:tracePt t="32822" x="3205163" y="3403600"/>
          <p14:tracePt t="32830" x="3141663" y="3367088"/>
          <p14:tracePt t="32838" x="3067050" y="3328988"/>
          <p14:tracePt t="32846" x="2967038" y="3278188"/>
          <p14:tracePt t="32853" x="2854325" y="3228975"/>
          <p14:tracePt t="32862" x="2716213" y="3178175"/>
          <p14:tracePt t="32868" x="2578100" y="3141663"/>
          <p14:tracePt t="32877" x="2416175" y="3090863"/>
          <p14:tracePt t="32883" x="2265363" y="3065463"/>
          <p14:tracePt t="32892" x="2078038" y="3054350"/>
          <p14:tracePt t="32898" x="1927225" y="3041650"/>
          <p14:tracePt t="32905" x="1765300" y="3028950"/>
          <p14:tracePt t="32914" x="1627188" y="3028950"/>
          <p14:tracePt t="32921" x="1514475" y="3028950"/>
          <p14:tracePt t="32929" x="1401763" y="3028950"/>
          <p14:tracePt t="32936" x="1276350" y="3028950"/>
          <p14:tracePt t="32944" x="1189038" y="3028950"/>
          <p14:tracePt t="32952" x="1101725" y="3041650"/>
          <p14:tracePt t="32961" x="1027113" y="3054350"/>
          <p14:tracePt t="32968" x="950913" y="3065463"/>
          <p14:tracePt t="32975" x="889000" y="3065463"/>
          <p14:tracePt t="32983" x="825500" y="3078163"/>
          <p14:tracePt t="32990" x="788988" y="3078163"/>
          <p14:tracePt t="32997" x="738188" y="3078163"/>
          <p14:tracePt t="33005" x="712788" y="3078163"/>
          <p14:tracePt t="33014" x="676275" y="3078163"/>
          <p14:tracePt t="33021" x="638175" y="3078163"/>
          <p14:tracePt t="33029" x="612775" y="3078163"/>
          <p14:tracePt t="33036" x="588963" y="3078163"/>
          <p14:tracePt t="33044" x="550863" y="3078163"/>
          <p14:tracePt t="33051" x="538163" y="3078163"/>
          <p14:tracePt t="33059" x="512763" y="3078163"/>
          <p14:tracePt t="33066" x="500063" y="3078163"/>
          <p14:tracePt t="33074" x="476250" y="3078163"/>
          <p14:tracePt t="33090" x="463550" y="3065463"/>
          <p14:tracePt t="33097" x="463550" y="3054350"/>
          <p14:tracePt t="33104" x="450850" y="3054350"/>
          <p14:tracePt t="33112" x="438150" y="3041650"/>
          <p14:tracePt t="33120" x="438150" y="3028950"/>
          <p14:tracePt t="33144" x="425450" y="3016250"/>
          <p14:tracePt t="33159" x="425450" y="3003550"/>
          <p14:tracePt t="33167" x="412750" y="3003550"/>
          <p14:tracePt t="33212" x="412750" y="2990850"/>
          <p14:tracePt t="33244" x="425450" y="2978150"/>
          <p14:tracePt t="33250" x="438150" y="2978150"/>
          <p14:tracePt t="33259" x="463550" y="2978150"/>
          <p14:tracePt t="33267" x="488950" y="2978150"/>
          <p14:tracePt t="33276" x="525463" y="2978150"/>
          <p14:tracePt t="33282" x="563563" y="2978150"/>
          <p14:tracePt t="33289" x="612775" y="2978150"/>
          <p14:tracePt t="33297" x="663575" y="2978150"/>
          <p14:tracePt t="33305" x="712788" y="2978150"/>
          <p14:tracePt t="33312" x="776288" y="2978150"/>
          <p14:tracePt t="33320" x="801688" y="2990850"/>
          <p14:tracePt t="33329" x="850900" y="3003550"/>
          <p14:tracePt t="33335" x="901700" y="3016250"/>
          <p14:tracePt t="33345" x="938213" y="3016250"/>
          <p14:tracePt t="33349" x="963613" y="3028950"/>
          <p14:tracePt t="33358" x="976313" y="3028950"/>
          <p14:tracePt t="33365" x="989013" y="3041650"/>
          <p14:tracePt t="33373" x="1014413" y="3041650"/>
          <p14:tracePt t="33388" x="1038225" y="3054350"/>
          <p14:tracePt t="33403" x="1038225" y="3065463"/>
          <p14:tracePt t="33419" x="1050925" y="3065463"/>
          <p14:tracePt t="33449" x="1063625" y="3065463"/>
          <p14:tracePt t="33472" x="1076325" y="3065463"/>
          <p14:tracePt t="33480" x="1089025" y="3065463"/>
          <p14:tracePt t="33488" x="1101725" y="3065463"/>
          <p14:tracePt t="33503" x="1127125" y="3065463"/>
          <p14:tracePt t="33517" x="1150938" y="3065463"/>
          <p14:tracePt t="33525" x="1163638" y="3065463"/>
          <p14:tracePt t="33533" x="1176338" y="3065463"/>
          <p14:tracePt t="33548" x="1201738" y="3054350"/>
          <p14:tracePt t="33563" x="1214438" y="3054350"/>
          <p14:tracePt t="33571" x="1227138" y="3054350"/>
          <p14:tracePt t="33579" x="1239838" y="3054350"/>
          <p14:tracePt t="33595" x="1252538" y="3054350"/>
          <p14:tracePt t="33618" x="1263650" y="3054350"/>
          <p14:tracePt t="33970" x="1263650" y="3065463"/>
          <p14:tracePt t="33986" x="1252538" y="3065463"/>
          <p14:tracePt t="33993" x="1239838" y="3078163"/>
          <p14:tracePt t="34000" x="1227138" y="3078163"/>
          <p14:tracePt t="34010" x="1227138" y="3090863"/>
          <p14:tracePt t="34016" x="1214438" y="3103563"/>
          <p14:tracePt t="34031" x="1189038" y="3116263"/>
          <p14:tracePt t="34047" x="1176338" y="3128963"/>
          <p14:tracePt t="34063" x="1150938" y="3141663"/>
          <p14:tracePt t="34070" x="1150938" y="3154363"/>
          <p14:tracePt t="34079" x="1127125" y="3165475"/>
          <p14:tracePt t="34085" x="1114425" y="3178175"/>
          <p14:tracePt t="34093" x="1101725" y="3190875"/>
          <p14:tracePt t="34101" x="1076325" y="3203575"/>
          <p14:tracePt t="34107" x="1076325" y="3216275"/>
          <p14:tracePt t="34115" x="1050925" y="3228975"/>
          <p14:tracePt t="34132" x="1027113" y="3254375"/>
          <p14:tracePt t="34138" x="1014413" y="3254375"/>
          <p14:tracePt t="34146" x="1001713" y="3278188"/>
          <p14:tracePt t="34162" x="976313" y="3303588"/>
          <p14:tracePt t="34169" x="963613" y="3303588"/>
          <p14:tracePt t="34179" x="950913" y="3328988"/>
          <p14:tracePt t="34184" x="938213" y="3328988"/>
          <p14:tracePt t="34193" x="938213" y="3341688"/>
          <p14:tracePt t="34200" x="925513" y="3354388"/>
          <p14:tracePt t="34206" x="914400" y="3367088"/>
          <p14:tracePt t="34216" x="914400" y="3378200"/>
          <p14:tracePt t="34223" x="901700" y="3390900"/>
          <p14:tracePt t="34237" x="889000" y="3403600"/>
          <p14:tracePt t="34245" x="889000" y="3416300"/>
          <p14:tracePt t="34252" x="876300" y="3429000"/>
          <p14:tracePt t="34261" x="876300" y="3454400"/>
          <p14:tracePt t="34267" x="863600" y="3454400"/>
          <p14:tracePt t="34276" x="850900" y="3467100"/>
          <p14:tracePt t="34283" x="850900" y="3479800"/>
          <p14:tracePt t="34290" x="850900" y="3490913"/>
          <p14:tracePt t="34298" x="838200" y="3503613"/>
          <p14:tracePt t="34305" x="825500" y="3516313"/>
          <p14:tracePt t="34313" x="814388" y="3529013"/>
          <p14:tracePt t="34321" x="814388" y="3554413"/>
          <p14:tracePt t="34329" x="814388" y="3579813"/>
          <p14:tracePt t="34336" x="801688" y="3590925"/>
          <p14:tracePt t="34344" x="788988" y="3616325"/>
          <p14:tracePt t="34351" x="788988" y="3641725"/>
          <p14:tracePt t="34360" x="788988" y="3654425"/>
          <p14:tracePt t="34366" x="763588" y="3679825"/>
          <p14:tracePt t="34375" x="763588" y="3692525"/>
          <p14:tracePt t="34390" x="750888" y="3716338"/>
          <p14:tracePt t="34398" x="738188" y="3729038"/>
          <p14:tracePt t="34405" x="738188" y="3741738"/>
          <p14:tracePt t="34413" x="738188" y="3767138"/>
          <p14:tracePt t="34420" x="725488" y="3779838"/>
          <p14:tracePt t="34428" x="712788" y="3792538"/>
          <p14:tracePt t="34436" x="712788" y="3816350"/>
          <p14:tracePt t="34444" x="712788" y="3829050"/>
          <p14:tracePt t="34451" x="712788" y="3841750"/>
          <p14:tracePt t="34459" x="712788" y="3867150"/>
          <p14:tracePt t="34466" x="701675" y="3879850"/>
          <p14:tracePt t="34473" x="701675" y="3892550"/>
          <p14:tracePt t="34481" x="701675" y="3905250"/>
          <p14:tracePt t="34489" x="701675" y="3916363"/>
          <p14:tracePt t="34497" x="701675" y="3929063"/>
          <p14:tracePt t="34504" x="701675" y="3954463"/>
          <p14:tracePt t="34520" x="701675" y="3967163"/>
          <p14:tracePt t="34528" x="701675" y="3979863"/>
          <p14:tracePt t="34535" x="701675" y="3992563"/>
          <p14:tracePt t="34542" x="701675" y="4005263"/>
          <p14:tracePt t="34558" x="701675" y="4017963"/>
          <p14:tracePt t="34565" x="712788" y="4029075"/>
          <p14:tracePt t="34573" x="712788" y="4041775"/>
          <p14:tracePt t="34582" x="712788" y="4054475"/>
          <p14:tracePt t="34589" x="725488" y="4067175"/>
          <p14:tracePt t="34597" x="738188" y="4079875"/>
          <p14:tracePt t="34604" x="750888" y="4092575"/>
          <p14:tracePt t="34611" x="750888" y="4105275"/>
          <p14:tracePt t="34619" x="763588" y="4129088"/>
          <p14:tracePt t="34628" x="776288" y="4141788"/>
          <p14:tracePt t="34634" x="788988" y="4167188"/>
          <p14:tracePt t="34650" x="801688" y="4179888"/>
          <p14:tracePt t="34657" x="801688" y="4205288"/>
          <p14:tracePt t="34665" x="814388" y="4217988"/>
          <p14:tracePt t="34672" x="825500" y="4241800"/>
          <p14:tracePt t="34688" x="838200" y="4254500"/>
          <p14:tracePt t="34696" x="850900" y="4267200"/>
          <p14:tracePt t="34711" x="850900" y="4279900"/>
          <p14:tracePt t="34719" x="863600" y="4292600"/>
          <p14:tracePt t="34727" x="863600" y="4305300"/>
          <p14:tracePt t="34735" x="876300" y="4305300"/>
          <p14:tracePt t="34742" x="889000" y="4330700"/>
          <p14:tracePt t="34756" x="901700" y="4354513"/>
          <p14:tracePt t="34764" x="901700" y="4367213"/>
          <p14:tracePt t="34772" x="914400" y="4367213"/>
          <p14:tracePt t="34779" x="925513" y="4392613"/>
          <p14:tracePt t="34787" x="938213" y="4405313"/>
          <p14:tracePt t="34795" x="950913" y="4430713"/>
          <p14:tracePt t="34802" x="976313" y="4443413"/>
          <p14:tracePt t="34811" x="989013" y="4454525"/>
          <p14:tracePt t="34817" x="1014413" y="4479925"/>
          <p14:tracePt t="35087" x="1014413" y="4454525"/>
          <p14:tracePt t="35094" x="1014413" y="4430713"/>
          <p14:tracePt t="35104" x="1014413" y="4392613"/>
          <p14:tracePt t="35110" x="1014413" y="4354513"/>
          <p14:tracePt t="35120" x="1027113" y="4305300"/>
          <p14:tracePt t="35126" x="1038225" y="4192588"/>
          <p14:tracePt t="35134" x="1063625" y="4067175"/>
          <p14:tracePt t="35146" x="1089025" y="3929063"/>
          <p14:tracePt t="35149" x="1150938" y="3716338"/>
          <p14:tracePt t="35155" x="1214438" y="3503613"/>
          <p14:tracePt t="35162" x="1276350" y="3328988"/>
          <p14:tracePt t="35170" x="1314450" y="3178175"/>
          <p14:tracePt t="35179" x="1363663" y="3054350"/>
          <p14:tracePt t="35186" x="1389063" y="2965450"/>
          <p14:tracePt t="35195" x="1427163" y="2903538"/>
          <p14:tracePt t="35201" x="1452563" y="2865438"/>
          <p14:tracePt t="35210" x="1476375" y="2816225"/>
          <p14:tracePt t="35217" x="1489075" y="2803525"/>
          <p14:tracePt t="35225" x="1514475" y="2790825"/>
          <p14:tracePt t="35232" x="1527175" y="2778125"/>
          <p14:tracePt t="35239" x="1539875" y="2765425"/>
          <p14:tracePt t="35247" x="1565275" y="2765425"/>
          <p14:tracePt t="35255" x="1577975" y="2740025"/>
          <p14:tracePt t="35263" x="1601788" y="2728913"/>
          <p14:tracePt t="35270" x="1639888" y="2728913"/>
          <p14:tracePt t="35278" x="1665288" y="2728913"/>
          <p14:tracePt t="35286" x="1701800" y="2716213"/>
          <p14:tracePt t="35294" x="1727200" y="2716213"/>
          <p14:tracePt t="35301" x="1752600" y="2716213"/>
          <p14:tracePt t="35311" x="1765300" y="2716213"/>
          <p14:tracePt t="35317" x="1790700" y="2716213"/>
          <p14:tracePt t="35324" x="1814513" y="2716213"/>
          <p14:tracePt t="35331" x="1827213" y="2716213"/>
          <p14:tracePt t="35339" x="1839913" y="2716213"/>
          <p14:tracePt t="35346" x="1852613" y="2716213"/>
          <p14:tracePt t="35362" x="1865313" y="2716213"/>
          <p14:tracePt t="35378" x="1878013" y="2716213"/>
          <p14:tracePt t="35384" x="1890713" y="2716213"/>
          <p14:tracePt t="35399" x="1903413" y="2716213"/>
          <p14:tracePt t="35415" x="1927225" y="2716213"/>
          <p14:tracePt t="35437" x="1939925" y="2716213"/>
          <p14:tracePt t="35445" x="1939925" y="2703513"/>
          <p14:tracePt t="35453" x="1952625" y="2703513"/>
          <p14:tracePt t="35468" x="1965325" y="2690813"/>
          <p14:tracePt t="35477" x="1978025" y="2690813"/>
          <p14:tracePt t="35493" x="1990725" y="2690813"/>
          <p14:tracePt t="35506" x="2014538" y="2678113"/>
          <p14:tracePt t="35522" x="2027238" y="2678113"/>
          <p14:tracePt t="35530" x="2039938" y="2678113"/>
          <p14:tracePt t="35545" x="2065338" y="2678113"/>
          <p14:tracePt t="35553" x="2078038" y="2678113"/>
          <p14:tracePt t="35567" x="2090738" y="2678113"/>
          <p14:tracePt t="35576" x="2103438" y="2678113"/>
          <p14:tracePt t="35591" x="2116138" y="2678113"/>
          <p14:tracePt t="35598" x="2127250" y="2678113"/>
          <p14:tracePt t="35621" x="2139950" y="2678113"/>
          <p14:tracePt t="35637" x="2152650" y="2678113"/>
          <p14:tracePt t="35660" x="2165350" y="2690813"/>
          <p14:tracePt t="35675" x="2178050" y="2690813"/>
          <p14:tracePt t="35697" x="2178050" y="2703513"/>
          <p14:tracePt t="35714" x="2190750" y="2703513"/>
          <p14:tracePt t="35737" x="2190750" y="2716213"/>
          <p14:tracePt t="35744" x="2203450" y="2728913"/>
          <p14:tracePt t="35767" x="2216150" y="2740025"/>
          <p14:tracePt t="35790" x="2216150" y="2752725"/>
          <p14:tracePt t="35807" x="2228850" y="2752725"/>
          <p14:tracePt t="35813" x="2239963" y="2765425"/>
          <p14:tracePt t="35820" x="2239963" y="2778125"/>
          <p14:tracePt t="35844" x="2239963" y="2790825"/>
          <p14:tracePt t="35859" x="2239963" y="2803525"/>
          <p14:tracePt t="35867" x="2252663" y="2803525"/>
          <p14:tracePt t="35882" x="2252663" y="2816225"/>
          <p14:tracePt t="35889" x="2252663" y="2828925"/>
          <p14:tracePt t="35913" x="2252663" y="2840038"/>
          <p14:tracePt t="35919" x="2265363" y="2840038"/>
          <p14:tracePt t="35929" x="2265363" y="2852738"/>
          <p14:tracePt t="35951" x="2265363" y="2865438"/>
          <p14:tracePt t="35974" x="2265363" y="2878138"/>
          <p14:tracePt t="35981" x="2265363" y="2890838"/>
          <p14:tracePt t="35988" x="2278063" y="2890838"/>
          <p14:tracePt t="36004" x="2278063" y="2903538"/>
          <p14:tracePt t="36019" x="2278063" y="2916238"/>
          <p14:tracePt t="36571" x="2265363" y="2916238"/>
          <p14:tracePt t="36578" x="2252663" y="2916238"/>
          <p14:tracePt t="36588" x="2239963" y="2916238"/>
          <p14:tracePt t="36594" x="2203450" y="2916238"/>
          <p14:tracePt t="36602" x="2190750" y="2903538"/>
          <p14:tracePt t="36610" x="2178050" y="2903538"/>
          <p14:tracePt t="36618" x="2152650" y="2903538"/>
          <p14:tracePt t="36625" x="2152650" y="2890838"/>
          <p14:tracePt t="36632" x="2139950" y="2890838"/>
          <p14:tracePt t="36642" x="2116138" y="2878138"/>
          <p14:tracePt t="36648" x="2103438" y="2865438"/>
          <p14:tracePt t="36657" x="2090738" y="2865438"/>
          <p14:tracePt t="36663" x="2065338" y="2852738"/>
          <p14:tracePt t="36669" x="2052638" y="2840038"/>
          <p14:tracePt t="36679" x="2039938" y="2840038"/>
          <p14:tracePt t="36687" x="2027238" y="2840038"/>
          <p14:tracePt t="36694" x="2027238" y="2828925"/>
          <p14:tracePt t="36701" x="2014538" y="2828925"/>
          <p14:tracePt t="36712" x="2003425" y="2828925"/>
          <p14:tracePt t="36716" x="1990725" y="2828925"/>
          <p14:tracePt t="36731" x="1965325" y="2816225"/>
          <p14:tracePt t="36746" x="1952625" y="2816225"/>
          <p14:tracePt t="36757" x="1939925" y="2816225"/>
          <p14:tracePt t="36777" x="1927225" y="2816225"/>
          <p14:tracePt t="37007" x="1939925" y="2816225"/>
          <p14:tracePt t="37015" x="1952625" y="2816225"/>
          <p14:tracePt t="37029" x="1965325" y="2816225"/>
          <p14:tracePt t="37038" x="1965325" y="2828925"/>
          <p14:tracePt t="37045" x="1978025" y="2828925"/>
          <p14:tracePt t="37069" x="1990725" y="2828925"/>
          <p14:tracePt t="37076" x="2003425" y="2828925"/>
          <p14:tracePt t="37092" x="2003425" y="2840038"/>
          <p14:tracePt t="37098" x="2014538" y="2840038"/>
          <p14:tracePt t="37159" x="2027238" y="2840038"/>
          <p14:tracePt t="37213" x="2039938" y="2840038"/>
          <p14:tracePt t="37221" x="2052638" y="2840038"/>
          <p14:tracePt t="37245" x="2065338" y="2840038"/>
          <p14:tracePt t="37258" x="2078038" y="2840038"/>
          <p14:tracePt t="37275" x="2090738" y="2840038"/>
          <p14:tracePt t="37290" x="2103438" y="2840038"/>
          <p14:tracePt t="37329" x="2116138" y="2840038"/>
          <p14:tracePt t="37365" x="2116138" y="2852738"/>
          <p14:tracePt t="37373" x="2127250" y="2852738"/>
          <p14:tracePt t="37418" x="2127250" y="2865438"/>
          <p14:tracePt t="37443" x="2139950" y="2865438"/>
          <p14:tracePt t="37465" x="2152650" y="2878138"/>
          <p14:tracePt t="37519" x="2152650" y="2890838"/>
          <p14:tracePt t="37864" x="2152650" y="2903538"/>
          <p14:tracePt t="37879" x="2165350" y="2903538"/>
          <p14:tracePt t="37926" x="2165350" y="2916238"/>
          <p14:tracePt t="38008" x="2152650" y="2916238"/>
          <p14:tracePt t="38025" x="2139950" y="2916238"/>
          <p14:tracePt t="38040" x="2127250" y="2916238"/>
          <p14:tracePt t="38063" x="2116138" y="2916238"/>
          <p14:tracePt t="38077" x="2103438" y="2916238"/>
          <p14:tracePt t="38086" x="2090738" y="2916238"/>
          <p14:tracePt t="38116" x="2078038" y="2916238"/>
          <p14:tracePt t="38147" x="2065338" y="2916238"/>
          <p14:tracePt t="38186" x="2052638" y="2916238"/>
          <p14:tracePt t="38193" x="2039938" y="2916238"/>
          <p14:tracePt t="38208" x="2027238" y="2916238"/>
          <p14:tracePt t="38224" x="2014538" y="2916238"/>
          <p14:tracePt t="38239" x="2003425" y="2903538"/>
          <p14:tracePt t="38245" x="1990725" y="2903538"/>
          <p14:tracePt t="38262" x="1978025" y="2890838"/>
          <p14:tracePt t="38285" x="1965325" y="2890838"/>
          <p14:tracePt t="38309" x="1952625" y="2890838"/>
          <p14:tracePt t="38314" x="1939925" y="2878138"/>
          <p14:tracePt t="38348" x="1927225" y="2878138"/>
          <p14:tracePt t="38408" x="1914525" y="2878138"/>
          <p14:tracePt t="38438" x="1903413" y="2865438"/>
          <p14:tracePt t="38453" x="1890713" y="2865438"/>
          <p14:tracePt t="38498" x="1878013" y="2865438"/>
          <p14:tracePt t="38546" x="1865313" y="2865438"/>
          <p14:tracePt t="38568" x="1852613" y="2865438"/>
          <p14:tracePt t="38598" x="1839913" y="2865438"/>
          <p14:tracePt t="39103" x="1827213" y="2865438"/>
          <p14:tracePt t="39126" x="1814513" y="2865438"/>
          <p14:tracePt t="39164" x="1801813" y="2865438"/>
          <p14:tracePt t="39401" x="1814513" y="2865438"/>
          <p14:tracePt t="39418" x="1827213" y="2865438"/>
          <p14:tracePt t="39424" x="1839913" y="2865438"/>
          <p14:tracePt t="39440" x="1852613" y="2865438"/>
          <p14:tracePt t="39454" x="1865313" y="2865438"/>
          <p14:tracePt t="39469" x="1878013" y="2865438"/>
          <p14:tracePt t="39478" x="1890713" y="2865438"/>
          <p14:tracePt t="39508" x="1903413" y="2865438"/>
          <p14:tracePt t="39553" x="1914525" y="2865438"/>
          <p14:tracePt t="39631" x="1927225" y="2865438"/>
          <p14:tracePt t="39652" x="1939925" y="2865438"/>
          <p14:tracePt t="39722" x="1952625" y="2865438"/>
          <p14:tracePt t="39837" x="1965325" y="2865438"/>
          <p14:tracePt t="40005" x="1939925" y="2865438"/>
          <p14:tracePt t="40013" x="1927225" y="2865438"/>
          <p14:tracePt t="40020" x="1914525" y="2865438"/>
          <p14:tracePt t="40029" x="1903413" y="2865438"/>
          <p14:tracePt t="40037" x="1890713" y="2865438"/>
          <p14:tracePt t="40044" x="1878013" y="2865438"/>
          <p14:tracePt t="40060" x="1865313" y="2865438"/>
          <p14:tracePt t="40090" x="1852613" y="2865438"/>
          <p14:tracePt t="40312" x="1865313" y="2865438"/>
          <p14:tracePt t="40326" x="1878013" y="2865438"/>
          <p14:tracePt t="40350" x="1890713" y="2865438"/>
          <p14:tracePt t="40373" x="1903413" y="2865438"/>
          <p14:tracePt t="40395" x="1914525" y="2865438"/>
          <p14:tracePt t="40418" x="1927225" y="2865438"/>
          <p14:tracePt t="40425" x="1939925" y="2865438"/>
          <p14:tracePt t="40433" x="1939925" y="2878138"/>
          <p14:tracePt t="40458" x="1952625" y="2878138"/>
          <p14:tracePt t="40472" x="1965325" y="2878138"/>
          <p14:tracePt t="40488" x="1978025" y="2878138"/>
          <p14:tracePt t="40503" x="1990725" y="2878138"/>
          <p14:tracePt t="40526" x="2003425" y="2878138"/>
          <p14:tracePt t="40540" x="2014538" y="2878138"/>
          <p14:tracePt t="40548" x="2014538" y="2890838"/>
          <p14:tracePt t="40556" x="2027238" y="2890838"/>
          <p14:tracePt t="40563" x="2039938" y="2890838"/>
          <p14:tracePt t="40572" x="2039938" y="2903538"/>
          <p14:tracePt t="40579" x="2052638" y="2903538"/>
          <p14:tracePt t="40602" x="2065338" y="2903538"/>
          <p14:tracePt t="40625" x="2078038" y="2903538"/>
          <p14:tracePt t="40639" x="2090738" y="2903538"/>
          <p14:tracePt t="40662" x="2103438" y="2916238"/>
          <p14:tracePt t="40678" x="2116138" y="2916238"/>
          <p14:tracePt t="40693" x="2116138" y="2928938"/>
          <p14:tracePt t="40702" x="2127250" y="2928938"/>
          <p14:tracePt t="40717" x="2139950" y="2928938"/>
          <p14:tracePt t="40739" x="2152650" y="2941638"/>
          <p14:tracePt t="40762" x="2165350" y="2952750"/>
          <p14:tracePt t="40793" x="2178050" y="2965450"/>
          <p14:tracePt t="40811" x="2190750" y="2965450"/>
          <p14:tracePt t="40832" x="2190750" y="2978150"/>
          <p14:tracePt t="40862" x="2203450" y="2978150"/>
          <p14:tracePt t="41536" x="2203450" y="2990850"/>
          <p14:tracePt t="41550" x="2203450" y="3003550"/>
          <p14:tracePt t="41582" x="2203450" y="3016250"/>
          <p14:tracePt t="41596" x="2190750" y="3016250"/>
          <p14:tracePt t="41604" x="2190750" y="3028950"/>
          <p14:tracePt t="41612" x="2178050" y="3028950"/>
          <p14:tracePt t="41635" x="2178050" y="3041650"/>
          <p14:tracePt t="41643" x="2165350" y="3054350"/>
          <p14:tracePt t="41665" x="2152650" y="3065463"/>
          <p14:tracePt t="41688" x="2139950" y="3078163"/>
          <p14:tracePt t="41705" x="2127250" y="3078163"/>
          <p14:tracePt t="41712" x="2127250" y="3090863"/>
          <p14:tracePt t="41727" x="2116138" y="3103563"/>
          <p14:tracePt t="41759" x="2103438" y="3103563"/>
          <p14:tracePt t="41764" x="2103438" y="3116263"/>
          <p14:tracePt t="41788" x="2090738" y="3116263"/>
          <p14:tracePt t="41795" x="2090738" y="3128963"/>
          <p14:tracePt t="41805" x="2078038" y="3128963"/>
          <p14:tracePt t="41819" x="2065338" y="3128963"/>
          <p14:tracePt t="41827" x="2065338" y="3141663"/>
          <p14:tracePt t="41843" x="2065338" y="3154363"/>
          <p14:tracePt t="41864" x="2052638" y="3154363"/>
          <p14:tracePt t="41880" x="2052638" y="3165475"/>
          <p14:tracePt t="41888" x="2039938" y="3165475"/>
          <p14:tracePt t="41903" x="2027238" y="3165475"/>
          <p14:tracePt t="41910" x="2027238" y="3178175"/>
          <p14:tracePt t="41925" x="2014538" y="3178175"/>
          <p14:tracePt t="41932" x="2014538" y="3190875"/>
          <p14:tracePt t="41939" x="2003425" y="3190875"/>
          <p14:tracePt t="41955" x="2003425" y="3203575"/>
          <p14:tracePt t="41970" x="1990725" y="3216275"/>
          <p14:tracePt t="41978" x="1978025" y="3216275"/>
          <p14:tracePt t="42001" x="1965325" y="3228975"/>
          <p14:tracePt t="42023" x="1952625" y="3241675"/>
          <p14:tracePt t="42046" x="1939925" y="3254375"/>
          <p14:tracePt t="42054" x="1927225" y="3267075"/>
          <p14:tracePt t="42069" x="1914525" y="3267075"/>
          <p14:tracePt t="42077" x="1903413" y="3278188"/>
          <p14:tracePt t="42092" x="1890713" y="3290888"/>
          <p14:tracePt t="42107" x="1878013" y="3290888"/>
          <p14:tracePt t="42123" x="1878013" y="3303588"/>
          <p14:tracePt t="42142" x="1865313" y="3316288"/>
          <p14:tracePt t="42169" x="1852613" y="3328988"/>
          <p14:tracePt t="42184" x="1839913" y="3328988"/>
          <p14:tracePt t="42192" x="1827213" y="3341688"/>
          <p14:tracePt t="42207" x="1814513" y="3341688"/>
          <p14:tracePt t="42215" x="1814513" y="3354388"/>
          <p14:tracePt t="42222" x="1801813" y="3367088"/>
          <p14:tracePt t="42237" x="1790700" y="3367088"/>
          <p14:tracePt t="42245" x="1778000" y="3367088"/>
          <p14:tracePt t="42253" x="1778000" y="3378200"/>
          <p14:tracePt t="42261" x="1765300" y="3378200"/>
          <p14:tracePt t="42276" x="1752600" y="3390900"/>
          <p14:tracePt t="42283" x="1739900" y="3390900"/>
          <p14:tracePt t="42291" x="1727200" y="3390900"/>
          <p14:tracePt t="42299" x="1727200" y="3403600"/>
          <p14:tracePt t="42306" x="1714500" y="3416300"/>
          <p14:tracePt t="42314" x="1701800" y="3416300"/>
          <p14:tracePt t="42322" x="1689100" y="3429000"/>
          <p14:tracePt t="42329" x="1665288" y="3441700"/>
          <p14:tracePt t="42345" x="1652588" y="3441700"/>
          <p14:tracePt t="42352" x="1639888" y="3454400"/>
          <p14:tracePt t="42367" x="1627188" y="3454400"/>
          <p14:tracePt t="42376" x="1627188" y="3467100"/>
          <p14:tracePt t="42383" x="1614488" y="3467100"/>
          <p14:tracePt t="42398" x="1601788" y="3490913"/>
          <p14:tracePt t="42406" x="1589088" y="3490913"/>
          <p14:tracePt t="42414" x="1577975" y="3503613"/>
          <p14:tracePt t="42429" x="1565275" y="3516313"/>
          <p14:tracePt t="42436" x="1552575" y="3529013"/>
          <p14:tracePt t="42444" x="1539875" y="3541713"/>
          <p14:tracePt t="42460" x="1527175" y="3541713"/>
          <p14:tracePt t="42467" x="1514475" y="3554413"/>
          <p14:tracePt t="42490" x="1514475" y="3567113"/>
          <p14:tracePt t="42498" x="1501775" y="3567113"/>
          <p14:tracePt t="42520" x="1489075" y="3579813"/>
          <p14:tracePt t="42536" x="1489075" y="3590925"/>
          <p14:tracePt t="42543" x="1476375" y="3590925"/>
          <p14:tracePt t="42551" x="1465263" y="3590925"/>
          <p14:tracePt t="42567" x="1465263" y="3603625"/>
          <p14:tracePt t="42574" x="1452563" y="3616325"/>
          <p14:tracePt t="42605" x="1439863" y="3629025"/>
          <p14:tracePt t="42643" x="1427163" y="3641725"/>
          <p14:tracePt t="42658" x="1414463" y="3641725"/>
          <p14:tracePt t="42666" x="1401763" y="3641725"/>
          <p14:tracePt t="42673" x="1401763" y="3654425"/>
          <p14:tracePt t="42681" x="1389063" y="3654425"/>
          <p14:tracePt t="42689" x="1389063" y="3667125"/>
          <p14:tracePt t="42697" x="1376363" y="3667125"/>
          <p14:tracePt t="42719" x="1363663" y="3667125"/>
          <p14:tracePt t="42728" x="1363663" y="3679825"/>
          <p14:tracePt t="42734" x="1352550" y="3679825"/>
          <p14:tracePt t="42757" x="1339850" y="3692525"/>
          <p14:tracePt t="42773" x="1327150" y="3703638"/>
          <p14:tracePt t="42780" x="1314450" y="3716338"/>
          <p14:tracePt t="42788" x="1301750" y="3729038"/>
          <p14:tracePt t="42796" x="1301750" y="3741738"/>
          <p14:tracePt t="42803" x="1289050" y="3741738"/>
          <p14:tracePt t="42811" x="1276350" y="3754438"/>
          <p14:tracePt t="42827" x="1263650" y="3767138"/>
          <p14:tracePt t="42849" x="1263650" y="3779838"/>
          <p14:tracePt t="42857" x="1252538" y="3792538"/>
          <p14:tracePt t="42880" x="1239838" y="3792538"/>
          <p14:tracePt t="42888" x="1227138" y="3803650"/>
          <p14:tracePt t="42903" x="1227138" y="3816350"/>
          <p14:tracePt t="42911" x="1214438" y="3816350"/>
          <p14:tracePt t="42918" x="1214438" y="3829050"/>
          <p14:tracePt t="42926" x="1214438" y="3841750"/>
          <p14:tracePt t="42934" x="1201738" y="3841750"/>
          <p14:tracePt t="42964" x="1189038" y="3841750"/>
          <p14:tracePt t="42971" x="1189038" y="3854450"/>
          <p14:tracePt t="42980" x="1176338" y="3854450"/>
          <p14:tracePt t="43002" x="1176338" y="3867150"/>
          <p14:tracePt t="43011" x="1163638" y="3867150"/>
          <p14:tracePt t="43026" x="1163638" y="3879850"/>
          <p14:tracePt t="43033" x="1163638" y="3892550"/>
          <p14:tracePt t="43040" x="1150938" y="3892550"/>
          <p14:tracePt t="43063" x="1139825" y="3905250"/>
          <p14:tracePt t="43079" x="1127125" y="3905250"/>
          <p14:tracePt t="43102" x="1127125" y="3916363"/>
          <p14:tracePt t="43110" x="1114425" y="3916363"/>
          <p14:tracePt t="43140" x="1101725" y="3929063"/>
          <p14:tracePt t="43178" x="1089025" y="3941763"/>
          <p14:tracePt t="43201" x="1076325" y="3954463"/>
          <p14:tracePt t="43239" x="1063625" y="3954463"/>
          <p14:tracePt t="43247" x="1063625" y="3967163"/>
          <p14:tracePt t="43263" x="1050925" y="3967163"/>
          <p14:tracePt t="43270" x="1050925" y="3979863"/>
          <p14:tracePt t="43285" x="1038225" y="3979863"/>
          <p14:tracePt t="43293" x="1038225" y="3992563"/>
          <p14:tracePt t="43301" x="1027113" y="3992563"/>
          <p14:tracePt t="43309" x="1027113" y="4005263"/>
          <p14:tracePt t="43346" x="1014413" y="4017963"/>
          <p14:tracePt t="43378" x="1014413" y="4029075"/>
          <p14:tracePt t="43384" x="1001713" y="4029075"/>
          <p14:tracePt t="43415" x="1001713" y="4041775"/>
          <p14:tracePt t="46606" x="1063625" y="4017963"/>
          <p14:tracePt t="46614" x="1127125" y="3992563"/>
          <p14:tracePt t="46621" x="1263650" y="3954463"/>
          <p14:tracePt t="46629" x="1376363" y="3905250"/>
          <p14:tracePt t="46636" x="1627188" y="3829050"/>
          <p14:tracePt t="46644" x="1927225" y="3754438"/>
          <p14:tracePt t="46653" x="2228850" y="3679825"/>
          <p14:tracePt t="46659" x="2667000" y="3590925"/>
          <p14:tracePt t="46667" x="3092450" y="3554413"/>
          <p14:tracePt t="46674" x="3643313" y="3479800"/>
          <p14:tracePt t="46682" x="4156075" y="3467100"/>
          <p14:tracePt t="46691" x="4606925" y="3441700"/>
          <p14:tracePt t="46698" x="4981575" y="3441700"/>
          <p14:tracePt t="46705" x="5419725" y="3441700"/>
          <p14:tracePt t="46713" x="5732463" y="3441700"/>
          <p14:tracePt t="46721" x="5983288" y="3467100"/>
          <p14:tracePt t="46728" x="6234113" y="3479800"/>
          <p14:tracePt t="46735" x="6408738" y="3490913"/>
          <p14:tracePt t="46744" x="6572250" y="3516313"/>
          <p14:tracePt t="46751" x="6684963" y="3516313"/>
          <p14:tracePt t="46766" x="6721475" y="3516313"/>
          <p14:tracePt t="46772" x="6746875" y="3516313"/>
          <p14:tracePt t="46781" x="6772275" y="3516313"/>
          <p14:tracePt t="47076" x="6808788" y="3516313"/>
          <p14:tracePt t="47080" x="6884988" y="3490913"/>
          <p14:tracePt t="47088" x="6972300" y="3467100"/>
          <p14:tracePt t="47096" x="7085013" y="3403600"/>
          <p14:tracePt t="47104" x="7223125" y="3367088"/>
          <p14:tracePt t="47113" x="7397750" y="3303588"/>
          <p14:tracePt t="47119" x="7548563" y="3290888"/>
          <p14:tracePt t="47127" x="7723188" y="3254375"/>
          <p14:tracePt t="47135" x="7848600" y="3254375"/>
          <p14:tracePt t="47142" x="7986713" y="3254375"/>
          <p14:tracePt t="47160" x="8199438" y="3254375"/>
          <p14:tracePt t="47165" x="8312150" y="3254375"/>
          <p14:tracePt t="47173" x="8399463" y="3278188"/>
          <p14:tracePt t="47179" x="8486775" y="3316288"/>
          <p14:tracePt t="47188" x="8574088" y="3341688"/>
          <p14:tracePt t="47196" x="8650288" y="3390900"/>
          <p14:tracePt t="47204" x="8699500" y="3416300"/>
          <p14:tracePt t="47209" x="8786813" y="3454400"/>
          <p14:tracePt t="47219" x="8837613" y="3479800"/>
          <p14:tracePt t="47227" x="8886825" y="3490913"/>
          <p14:tracePt t="47234" x="8950325" y="3529013"/>
          <p14:tracePt t="47242" x="8999538" y="3554413"/>
          <p14:tracePt t="47248" x="9063038" y="3590925"/>
          <p14:tracePt t="47257" x="9112250" y="3616325"/>
          <p14:tracePt t="47264" x="9163050" y="3641725"/>
          <p14:tracePt t="47272" x="9188450" y="3667125"/>
          <p14:tracePt t="47279" x="9224963" y="3679825"/>
          <p14:tracePt t="47287" x="9250363" y="3703638"/>
          <p14:tracePt t="47317" x="9263063" y="3703638"/>
          <p14:tracePt t="47693" x="9275763" y="3703638"/>
          <p14:tracePt t="47708" x="9288463" y="3703638"/>
          <p14:tracePt t="47716" x="9312275" y="3703638"/>
          <p14:tracePt t="47725" x="9324975" y="3703638"/>
          <p14:tracePt t="47731" x="9350375" y="3703638"/>
          <p14:tracePt t="47738" x="9388475" y="3703638"/>
          <p14:tracePt t="47747" x="9413875" y="3692525"/>
          <p14:tracePt t="47754" x="9450388" y="3692525"/>
          <p14:tracePt t="47763" x="9488488" y="3692525"/>
          <p14:tracePt t="47770" x="9513888" y="3692525"/>
          <p14:tracePt t="47779" x="9563100" y="3692525"/>
          <p14:tracePt t="47783" x="9601200" y="3692525"/>
          <p14:tracePt t="47796" x="9626600" y="3692525"/>
          <p14:tracePt t="47800" x="9663113" y="3692525"/>
          <p14:tracePt t="47808" x="9688513" y="3703638"/>
          <p14:tracePt t="47815" x="9726613" y="3716338"/>
          <p14:tracePt t="47825" x="9750425" y="3716338"/>
          <p14:tracePt t="47830" x="9788525" y="3741738"/>
          <p14:tracePt t="47838" x="9826625" y="3754438"/>
          <p14:tracePt t="47847" x="9852025" y="3767138"/>
          <p14:tracePt t="47853" x="9863138" y="3779838"/>
          <p14:tracePt t="47862" x="9888538" y="3779838"/>
          <p14:tracePt t="47867" x="9913938" y="3803650"/>
          <p14:tracePt t="47877" x="9926638" y="3816350"/>
          <p14:tracePt t="47884" x="9939338" y="3829050"/>
          <p14:tracePt t="47900" x="9952038" y="3841750"/>
          <p14:tracePt t="47907" x="9963150" y="3854450"/>
          <p14:tracePt t="47924" x="9975850" y="3854450"/>
          <p14:tracePt t="47929" x="9975850" y="3867150"/>
          <p14:tracePt t="47961" x="9988550" y="3879850"/>
          <p14:tracePt t="47984" x="9988550" y="3892550"/>
          <p14:tracePt t="47990" x="9988550" y="3905250"/>
          <p14:tracePt t="48014" x="9988550" y="3916363"/>
          <p14:tracePt t="48029" x="9988550" y="3929063"/>
          <p14:tracePt t="48047" x="9988550" y="3941763"/>
          <p14:tracePt t="48052" x="9988550" y="3954463"/>
          <p14:tracePt t="48078" x="9988550" y="3967163"/>
          <p14:tracePt t="48090" x="9975850" y="3967163"/>
          <p14:tracePt t="48151" x="9988550" y="3967163"/>
          <p14:tracePt t="48159" x="10013950" y="3954463"/>
          <p14:tracePt t="48166" x="10088563" y="3916363"/>
          <p14:tracePt t="48174" x="10139363" y="3879850"/>
          <p14:tracePt t="48181" x="10213975" y="3829050"/>
          <p14:tracePt t="48188" x="10326688" y="3754438"/>
          <p14:tracePt t="48196" x="10414000" y="3703638"/>
          <p14:tracePt t="48205" x="10490200" y="3654425"/>
          <p14:tracePt t="48212" x="10577513" y="3616325"/>
          <p14:tracePt t="48220" x="10639425" y="3579813"/>
          <p14:tracePt t="48229" x="10702925" y="3567113"/>
          <p14:tracePt t="48236" x="10739438" y="3541713"/>
          <p14:tracePt t="48245" x="10790238" y="3516313"/>
          <p14:tracePt t="48251" x="10828338" y="3503613"/>
          <p14:tracePt t="48258" x="10852150" y="3503613"/>
          <p14:tracePt t="48266" x="10877550" y="3490913"/>
          <p14:tracePt t="48274" x="10890250" y="3490913"/>
          <p14:tracePt t="48281" x="10915650" y="3479800"/>
          <p14:tracePt t="48296" x="10928350" y="3479800"/>
          <p14:tracePt t="48305" x="10939463" y="3479800"/>
          <p14:tracePt t="48328" x="10952163" y="3479800"/>
          <p14:tracePt t="48351" x="10964863" y="3479800"/>
          <p14:tracePt t="48427" x="10977563" y="3479800"/>
          <p14:tracePt t="48458" x="10990263" y="3479800"/>
          <p14:tracePt t="48474" x="11002963" y="3503613"/>
          <p14:tracePt t="48488" x="11002963" y="3516313"/>
          <p14:tracePt t="48497" x="11015663" y="3529013"/>
          <p14:tracePt t="48504" x="11015663" y="3541713"/>
          <p14:tracePt t="48518" x="11028363" y="3554413"/>
          <p14:tracePt t="48529" x="11028363" y="3567113"/>
          <p14:tracePt t="48534" x="11028363" y="3579813"/>
          <p14:tracePt t="48549" x="11041063" y="3579813"/>
          <p14:tracePt t="48557" x="11041063" y="3590925"/>
          <p14:tracePt t="48910" x="11041063" y="3603625"/>
          <p14:tracePt t="48917" x="11041063" y="3616325"/>
          <p14:tracePt t="48925" x="11041063" y="3629025"/>
          <p14:tracePt t="48931" x="11041063" y="3641725"/>
          <p14:tracePt t="48940" x="11041063" y="3654425"/>
          <p14:tracePt t="48947" x="11041063" y="3667125"/>
          <p14:tracePt t="48956" x="11041063" y="3692525"/>
          <p14:tracePt t="48963" x="11041063" y="3716338"/>
          <p14:tracePt t="48969" x="11041063" y="3729038"/>
          <p14:tracePt t="48977" x="11041063" y="3741738"/>
          <p14:tracePt t="48984" x="11041063" y="3767138"/>
          <p14:tracePt t="48992" x="11041063" y="3792538"/>
          <p14:tracePt t="48999" x="11041063" y="3803650"/>
          <p14:tracePt t="49007" x="11041063" y="3816350"/>
          <p14:tracePt t="49016" x="11041063" y="3841750"/>
          <p14:tracePt t="49031" x="11041063" y="3854450"/>
          <p14:tracePt t="49037" x="11041063" y="3867150"/>
          <p14:tracePt t="49052" x="11041063" y="3879850"/>
          <p14:tracePt t="49061" x="11028363" y="3879850"/>
          <p14:tracePt t="49068" x="11028363" y="3892550"/>
          <p14:tracePt t="49083" x="11028363" y="3905250"/>
          <p14:tracePt t="49106" x="11028363" y="3916363"/>
          <p14:tracePt t="49130" x="11028363" y="3929063"/>
          <p14:tracePt t="49145" x="11028363" y="3941763"/>
          <p14:tracePt t="49275" x="11028363" y="3954463"/>
          <p14:tracePt t="49313" x="11028363" y="3967163"/>
          <p14:tracePt t="49337" x="11028363" y="3979863"/>
          <p14:tracePt t="49345" x="11028363" y="3992563"/>
          <p14:tracePt t="49367" x="11028363" y="4005263"/>
          <p14:tracePt t="49382" x="11028363" y="4017963"/>
          <p14:tracePt t="49406" x="11028363" y="4029075"/>
          <p14:tracePt t="49421" x="11028363" y="4041775"/>
          <p14:tracePt t="49468" x="11028363" y="4054475"/>
          <p14:tracePt t="49521" x="11028363" y="4067175"/>
          <p14:tracePt t="49537" x="11015663" y="4067175"/>
          <p14:tracePt t="49558" x="11015663" y="4079875"/>
          <p14:tracePt t="49705" x="11002963" y="4079875"/>
          <p14:tracePt t="49720" x="10990263" y="4079875"/>
          <p14:tracePt t="49735" x="10977563" y="4079875"/>
          <p14:tracePt t="49750" x="10964863" y="4079875"/>
          <p14:tracePt t="49766" x="10939463" y="4079875"/>
          <p14:tracePt t="49781" x="10928350" y="4079875"/>
          <p14:tracePt t="49788" x="10902950" y="4079875"/>
          <p14:tracePt t="49795" x="10890250" y="4079875"/>
          <p14:tracePt t="49804" x="10877550" y="4079875"/>
          <p14:tracePt t="49812" x="10839450" y="4079875"/>
          <p14:tracePt t="49818" x="10828338" y="4079875"/>
          <p14:tracePt t="49828" x="10815638" y="4067175"/>
          <p14:tracePt t="49834" x="10790238" y="4054475"/>
          <p14:tracePt t="49844" x="10777538" y="4054475"/>
          <p14:tracePt t="49849" x="10752138" y="4041775"/>
          <p14:tracePt t="49864" x="10726738" y="4041775"/>
          <p14:tracePt t="49879" x="10715625" y="4041775"/>
          <p14:tracePt t="49888" x="10715625" y="4029075"/>
          <p14:tracePt t="49895" x="10702925" y="4029075"/>
          <p14:tracePt t="49918" x="10690225" y="4029075"/>
          <p14:tracePt t="50002" x="10702925" y="4029075"/>
          <p14:tracePt t="50011" x="10715625" y="4017963"/>
          <p14:tracePt t="50017" x="10726738" y="4017963"/>
          <p14:tracePt t="50026" x="10752138" y="4017963"/>
          <p14:tracePt t="50033" x="10777538" y="4017963"/>
          <p14:tracePt t="50040" x="10815638" y="4017963"/>
          <p14:tracePt t="50048" x="10852150" y="4017963"/>
          <p14:tracePt t="50057" x="10864850" y="4017963"/>
          <p14:tracePt t="50063" x="10915650" y="4017963"/>
          <p14:tracePt t="50071" x="10939463" y="4017963"/>
          <p14:tracePt t="50079" x="10977563" y="4017963"/>
          <p14:tracePt t="50086" x="11002963" y="4029075"/>
          <p14:tracePt t="50094" x="11028363" y="4029075"/>
          <p14:tracePt t="50101" x="11052175" y="4029075"/>
          <p14:tracePt t="50112" x="11077575" y="4029075"/>
          <p14:tracePt t="50116" x="11090275" y="4029075"/>
          <p14:tracePt t="50125" x="11128375" y="4041775"/>
          <p14:tracePt t="50132" x="11141075" y="4041775"/>
          <p14:tracePt t="50140" x="11164888" y="4041775"/>
          <p14:tracePt t="50147" x="11177588" y="4041775"/>
          <p14:tracePt t="50161" x="11190288" y="4041775"/>
          <p14:tracePt t="50163" x="11202988" y="4041775"/>
          <p14:tracePt t="50169" x="11215688" y="4041775"/>
          <p14:tracePt t="50192" x="11228388" y="4041775"/>
          <p14:tracePt t="50208" x="11241088" y="4041775"/>
          <p14:tracePt t="50230" x="11253788" y="4041775"/>
          <p14:tracePt t="50239" x="11266488" y="4029075"/>
          <p14:tracePt t="50246" x="11266488" y="4017963"/>
          <p14:tracePt t="50254" x="11266488" y="3992563"/>
          <p14:tracePt t="50262" x="11266488" y="3979863"/>
          <p14:tracePt t="50269" x="11277600" y="3954463"/>
          <p14:tracePt t="50277" x="11277600" y="3929063"/>
          <p14:tracePt t="50284" x="11277600" y="3916363"/>
          <p14:tracePt t="50293" x="11277600" y="3905250"/>
          <p14:tracePt t="50300" x="11277600" y="3879850"/>
          <p14:tracePt t="50307" x="11277600" y="3867150"/>
          <p14:tracePt t="50315" x="11277600" y="3854450"/>
          <p14:tracePt t="50322" x="11277600" y="3841750"/>
          <p14:tracePt t="50331" x="11277600" y="3829050"/>
          <p14:tracePt t="50338" x="11277600" y="3816350"/>
          <p14:tracePt t="50368" x="11277600" y="3803650"/>
          <p14:tracePt t="50468" x="11277600" y="3816350"/>
          <p14:tracePt t="50476" x="11277600" y="3829050"/>
          <p14:tracePt t="50492" x="11277600" y="3841750"/>
          <p14:tracePt t="50523" x="11277600" y="3854450"/>
          <p14:tracePt t="50571" x="11266488" y="3854450"/>
          <p14:tracePt t="50576" x="11266488" y="3829050"/>
          <p14:tracePt t="50586" x="11253788" y="3816350"/>
          <p14:tracePt t="50592" x="11241088" y="3792538"/>
          <p14:tracePt t="50601" x="11228388" y="3767138"/>
          <p14:tracePt t="50607" x="11228388" y="3741738"/>
          <p14:tracePt t="50614" x="11228388" y="3716338"/>
          <p14:tracePt t="50622" x="11215688" y="3703638"/>
          <p14:tracePt t="50629" x="11215688" y="3692525"/>
          <p14:tracePt t="50638" x="11215688" y="3679825"/>
          <p14:tracePt t="50645" x="11215688" y="3667125"/>
          <p14:tracePt t="50661" x="11215688" y="3641725"/>
          <p14:tracePt t="50755" x="11215688" y="3654425"/>
          <p14:tracePt t="50759" x="11215688" y="3679825"/>
          <p14:tracePt t="50768" x="11228388" y="3692525"/>
          <p14:tracePt t="50774" x="11241088" y="3703638"/>
          <p14:tracePt t="50783" x="11241088" y="3716338"/>
          <p14:tracePt t="50789" x="11241088" y="3729038"/>
          <p14:tracePt t="50798" x="11241088" y="3741738"/>
          <p14:tracePt t="50813" x="11253788" y="3754438"/>
          <p14:tracePt t="50829" x="11253788" y="3767138"/>
          <p14:tracePt t="50836" x="11253788" y="3779838"/>
          <p14:tracePt t="50867" x="11266488" y="3779838"/>
          <p14:tracePt t="50875" x="11266488" y="3792538"/>
          <p14:tracePt t="50898" x="11277600" y="3792538"/>
          <p14:tracePt t="50912" x="11290300" y="3792538"/>
          <p14:tracePt t="50920" x="11290300" y="3803650"/>
          <p14:tracePt t="50928" x="11303000" y="3803650"/>
          <p14:tracePt t="50935" x="11315700" y="3803650"/>
          <p14:tracePt t="50944" x="11328400" y="3803650"/>
          <p14:tracePt t="50950" x="11353800" y="3803650"/>
          <p14:tracePt t="50958" x="11366500" y="3803650"/>
          <p14:tracePt t="50966" x="11377613" y="3803650"/>
          <p14:tracePt t="50973" x="11415713" y="3779838"/>
          <p14:tracePt t="50982" x="11441113" y="3754438"/>
          <p14:tracePt t="50989" x="11466513" y="3703638"/>
          <p14:tracePt t="50997" x="11490325" y="3654425"/>
          <p14:tracePt t="51004" x="11528425" y="3579813"/>
          <p14:tracePt t="51012" x="11553825" y="3516313"/>
          <p14:tracePt t="51020" x="11591925" y="3429000"/>
          <p14:tracePt t="51029" x="11603038" y="3354388"/>
          <p14:tracePt t="51034" x="11628438" y="3316288"/>
          <p14:tracePt t="51043" x="11641138" y="3241675"/>
          <p14:tracePt t="51050" x="11641138" y="3190875"/>
          <p14:tracePt t="51057" x="11641138" y="3154363"/>
          <p14:tracePt t="51064" x="11641138" y="3103563"/>
          <p14:tracePt t="51072" x="11641138" y="3065463"/>
          <p14:tracePt t="51080" x="11641138" y="3028950"/>
          <p14:tracePt t="51088" x="11641138" y="2990850"/>
          <p14:tracePt t="51095" x="11641138" y="2952750"/>
          <p14:tracePt t="51103" x="11628438" y="2916238"/>
          <p14:tracePt t="51111" x="11628438" y="2890838"/>
          <p14:tracePt t="51118" x="11615738" y="2865438"/>
          <p14:tracePt t="51126" x="11603038" y="2840038"/>
          <p14:tracePt t="51143" x="11579225" y="2778125"/>
          <p14:tracePt t="51148" x="11579225" y="2765425"/>
          <p14:tracePt t="51156" x="11566525" y="2740025"/>
          <p14:tracePt t="51164" x="11553825" y="2716213"/>
          <p14:tracePt t="51172" x="11553825" y="2690813"/>
          <p14:tracePt t="51179" x="11553825" y="2678113"/>
          <p14:tracePt t="51187" x="11553825" y="2665413"/>
          <p14:tracePt t="51195" x="11541125" y="2640013"/>
          <p14:tracePt t="51211" x="11528425" y="2616200"/>
          <p14:tracePt t="51226" x="11528425" y="2603500"/>
          <p14:tracePt t="51233" x="11528425" y="2590800"/>
          <p14:tracePt t="51240" x="11528425" y="2578100"/>
          <p14:tracePt t="51248" x="11515725" y="2565400"/>
          <p14:tracePt t="51264" x="11515725" y="2552700"/>
          <p14:tracePt t="51271" x="11515725" y="2540000"/>
          <p14:tracePt t="51279" x="11503025" y="2527300"/>
          <p14:tracePt t="51286" x="11490325" y="2503488"/>
          <p14:tracePt t="51295" x="11490325" y="2490788"/>
          <p14:tracePt t="51302" x="11466513" y="2465388"/>
          <p14:tracePt t="51311" x="11466513" y="2427288"/>
          <p14:tracePt t="51317" x="11453813" y="2403475"/>
          <p14:tracePt t="51325" x="11453813" y="2365375"/>
          <p14:tracePt t="51333" x="11441113" y="2327275"/>
          <p14:tracePt t="51339" x="11415713" y="2303463"/>
          <p14:tracePt t="51347" x="11403013" y="2239963"/>
          <p14:tracePt t="51355" x="11403013" y="2201863"/>
          <p14:tracePt t="51363" x="11390313" y="2127250"/>
          <p14:tracePt t="51371" x="11377613" y="2052638"/>
          <p14:tracePt t="51378" x="11366500" y="1989138"/>
          <p14:tracePt t="51386" x="11353800" y="1914525"/>
          <p14:tracePt t="51394" x="11341100" y="1865313"/>
          <p14:tracePt t="51401" x="11328400" y="1827213"/>
          <p14:tracePt t="51409" x="11328400" y="1789113"/>
          <p14:tracePt t="51416" x="11328400" y="1765300"/>
          <p14:tracePt t="51424" x="11328400" y="1739900"/>
          <p14:tracePt t="51431" x="11328400" y="1727200"/>
          <p14:tracePt t="51439" x="11328400" y="1714500"/>
          <p14:tracePt t="51447" x="11328400" y="1701800"/>
          <p14:tracePt t="51463" x="11328400" y="1689100"/>
          <p14:tracePt t="51470" x="11328400" y="1676400"/>
          <p14:tracePt t="51523" x="11328400" y="1689100"/>
          <p14:tracePt t="51531" x="11328400" y="1714500"/>
          <p14:tracePt t="51538" x="11341100" y="1765300"/>
          <p14:tracePt t="51546" x="11353800" y="1801813"/>
          <p14:tracePt t="51554" x="11353800" y="1876425"/>
          <p14:tracePt t="51562" x="11366500" y="1939925"/>
          <p14:tracePt t="51569" x="11377613" y="2014538"/>
          <p14:tracePt t="51577" x="11377613" y="2065338"/>
          <p14:tracePt t="51584" x="11390313" y="2101850"/>
          <p14:tracePt t="51593" x="11403013" y="2139950"/>
          <p14:tracePt t="51600" x="11403013" y="2165350"/>
          <p14:tracePt t="51608" x="11403013" y="2178050"/>
          <p14:tracePt t="51615" x="11403013" y="2190750"/>
          <p14:tracePt t="51622" x="11403013" y="2201863"/>
          <p14:tracePt t="51676" x="11403013" y="2190750"/>
          <p14:tracePt t="51692" x="11403013" y="2178050"/>
          <p14:tracePt t="51709" x="11403013" y="2165350"/>
          <p14:tracePt t="51732" x="11403013" y="2152650"/>
          <p14:tracePt t="51754" x="11403013" y="2139950"/>
          <p14:tracePt t="51815" x="11403013" y="2152650"/>
          <p14:tracePt t="51831" x="11403013" y="2165350"/>
          <p14:tracePt t="51946" x="11403013" y="2152650"/>
          <p14:tracePt t="51968" x="11403013" y="2139950"/>
          <p14:tracePt t="52023" x="11403013" y="2152650"/>
          <p14:tracePt t="52038" x="11403013" y="2178050"/>
          <p14:tracePt t="52045" x="11403013" y="2201863"/>
          <p14:tracePt t="52053" x="11403013" y="2239963"/>
          <p14:tracePt t="52061" x="11403013" y="2290763"/>
          <p14:tracePt t="52068" x="11390313" y="2352675"/>
          <p14:tracePt t="52075" x="11390313" y="2414588"/>
          <p14:tracePt t="52083" x="11390313" y="2465388"/>
          <p14:tracePt t="52091" x="11377613" y="2552700"/>
          <p14:tracePt t="52098" x="11366500" y="2640013"/>
          <p14:tracePt t="52106" x="11353800" y="2716213"/>
          <p14:tracePt t="52113" x="11341100" y="2803525"/>
          <p14:tracePt t="52121" x="11341100" y="2865438"/>
          <p14:tracePt t="52129" x="11328400" y="2916238"/>
          <p14:tracePt t="52147" x="11303000" y="2990850"/>
          <p14:tracePt t="52152" x="11303000" y="3028950"/>
          <p14:tracePt t="52160" x="11290300" y="3078163"/>
          <p14:tracePt t="52167" x="11290300" y="3103563"/>
          <p14:tracePt t="52174" x="11277600" y="3116263"/>
          <p14:tracePt t="52183" x="11266488" y="3141663"/>
          <p14:tracePt t="52191" x="11266488" y="3165475"/>
          <p14:tracePt t="52198" x="11266488" y="3178175"/>
          <p14:tracePt t="52206" x="11253788" y="3190875"/>
          <p14:tracePt t="52221" x="11253788" y="3203575"/>
          <p14:tracePt t="52528" x="11253788" y="3216275"/>
          <p14:tracePt t="52535" x="11266488" y="3216275"/>
          <p14:tracePt t="52542" x="11266488" y="3241675"/>
          <p14:tracePt t="52550" x="11277600" y="3254375"/>
          <p14:tracePt t="52557" x="11290300" y="3267075"/>
          <p14:tracePt t="52565" x="11290300" y="3303588"/>
          <p14:tracePt t="52573" x="11290300" y="3328988"/>
          <p14:tracePt t="52580" x="11303000" y="3341688"/>
          <p14:tracePt t="52588" x="11315700" y="3367088"/>
          <p14:tracePt t="52595" x="11315700" y="3390900"/>
          <p14:tracePt t="52604" x="11328400" y="3416300"/>
          <p14:tracePt t="52611" x="11328400" y="3429000"/>
          <p14:tracePt t="52618" x="11328400" y="3441700"/>
          <p14:tracePt t="52627" x="11328400" y="3479800"/>
          <p14:tracePt t="52643" x="11328400" y="3490913"/>
          <p14:tracePt t="52648" x="11328400" y="3516313"/>
          <p14:tracePt t="52657" x="11328400" y="3529013"/>
          <p14:tracePt t="52673" x="11328400" y="3554413"/>
          <p14:tracePt t="52679" x="11328400" y="3567113"/>
          <p14:tracePt t="52688" x="11328400" y="3579813"/>
          <p14:tracePt t="52695" x="11328400" y="3590925"/>
          <p14:tracePt t="52711" x="11328400" y="3616325"/>
          <p14:tracePt t="52726" x="11328400" y="3629025"/>
          <p14:tracePt t="52744" x="11328400" y="3641725"/>
          <p14:tracePt t="52757" x="11328400" y="3654425"/>
          <p14:tracePt t="52763" x="11328400" y="3667125"/>
          <p14:tracePt t="52772" x="11328400" y="3679825"/>
          <p14:tracePt t="52779" x="11328400" y="3692525"/>
          <p14:tracePt t="52787" x="11328400" y="3703638"/>
          <p14:tracePt t="52793" x="11328400" y="3716338"/>
          <p14:tracePt t="52812" x="11315700" y="3716338"/>
          <p14:tracePt t="52818" x="11315700" y="3729038"/>
          <p14:tracePt t="52832" x="11315700" y="3741738"/>
          <p14:tracePt t="52840" x="11315700" y="3754438"/>
          <p14:tracePt t="52848" x="11303000" y="3754438"/>
          <p14:tracePt t="52863" x="11303000" y="3767138"/>
          <p14:tracePt t="52879" x="11290300" y="3767138"/>
          <p14:tracePt t="52887" x="11290300" y="3792538"/>
          <p14:tracePt t="52895" x="11277600" y="3792538"/>
          <p14:tracePt t="52901" x="11266488" y="3792538"/>
          <p14:tracePt t="52910" x="11266488" y="3803650"/>
          <p14:tracePt t="52924" x="11253788" y="3829050"/>
          <p14:tracePt t="52940" x="11241088" y="3841750"/>
          <p14:tracePt t="52947" x="11228388" y="3841750"/>
          <p14:tracePt t="52955" x="11215688" y="3854450"/>
          <p14:tracePt t="52970" x="11215688" y="3867150"/>
          <p14:tracePt t="52978" x="11202988" y="3879850"/>
          <p14:tracePt t="53001" x="11190288" y="3879850"/>
          <p14:tracePt t="53008" x="11190288" y="3892550"/>
          <p14:tracePt t="53016" x="11177588" y="3892550"/>
          <p14:tracePt t="53031" x="11164888" y="3905250"/>
          <p14:tracePt t="53046" x="11153775" y="3905250"/>
          <p14:tracePt t="53054" x="11153775" y="3916363"/>
          <p14:tracePt t="53062" x="11141075" y="3916363"/>
          <p14:tracePt t="53069" x="11128375" y="3929063"/>
          <p14:tracePt t="53085" x="11115675" y="3929063"/>
          <p14:tracePt t="53100" x="11102975" y="3929063"/>
          <p14:tracePt t="53126" x="11090275" y="3941763"/>
          <p14:tracePt t="53131" x="11077575" y="3941763"/>
          <p14:tracePt t="53146" x="11064875" y="3941763"/>
          <p14:tracePt t="53154" x="11041063" y="3941763"/>
          <p14:tracePt t="53161" x="11028363" y="3941763"/>
          <p14:tracePt t="53169" x="11002963" y="3941763"/>
          <p14:tracePt t="53176" x="10990263" y="3941763"/>
          <p14:tracePt t="53185" x="10964863" y="3941763"/>
          <p14:tracePt t="53193" x="10952163" y="3941763"/>
          <p14:tracePt t="53199" x="10939463" y="3941763"/>
          <p14:tracePt t="53207" x="10928350" y="3941763"/>
          <p14:tracePt t="53214" x="10915650" y="3941763"/>
          <p14:tracePt t="53221" x="10902950" y="3941763"/>
          <p14:tracePt t="53229" x="10890250" y="3941763"/>
          <p14:tracePt t="53245" x="10864850" y="3941763"/>
          <p14:tracePt t="53261" x="10852150" y="3941763"/>
          <p14:tracePt t="53267" x="10839450" y="3941763"/>
          <p14:tracePt t="53275" x="10828338" y="3941763"/>
          <p14:tracePt t="53283" x="10802938" y="3941763"/>
          <p14:tracePt t="53298" x="10790238" y="3941763"/>
          <p14:tracePt t="53307" x="10764838" y="3941763"/>
          <p14:tracePt t="53314" x="10752138" y="3941763"/>
          <p14:tracePt t="53321" x="10739438" y="3929063"/>
          <p14:tracePt t="53329" x="10726738" y="3929063"/>
          <p14:tracePt t="53338" x="10715625" y="3929063"/>
          <p14:tracePt t="53344" x="10702925" y="3929063"/>
          <p14:tracePt t="53363" x="10690225" y="3929063"/>
          <p14:tracePt t="53367" x="10690225" y="3916363"/>
          <p14:tracePt t="53377" x="10677525" y="3916363"/>
          <p14:tracePt t="53382" x="10664825" y="3916363"/>
          <p14:tracePt t="53389" x="10652125" y="3916363"/>
          <p14:tracePt t="53404" x="10639425" y="3916363"/>
          <p14:tracePt t="53412" x="10639425" y="3905250"/>
          <p14:tracePt t="53420" x="10626725" y="3905250"/>
          <p14:tracePt t="53428" x="10614025" y="3905250"/>
          <p14:tracePt t="53443" x="10602913" y="3905250"/>
          <p14:tracePt t="53458" x="10590213" y="3892550"/>
          <p14:tracePt t="53466" x="10577513" y="3892550"/>
          <p14:tracePt t="53489" x="10564813" y="3879850"/>
          <p14:tracePt t="53504" x="10552113" y="3879850"/>
          <p14:tracePt t="53512" x="10552113" y="3867150"/>
          <p14:tracePt t="53535" x="10539413" y="3854450"/>
          <p14:tracePt t="53550" x="10526713" y="3841750"/>
          <p14:tracePt t="53565" x="10526713" y="3829050"/>
          <p14:tracePt t="53580" x="10526713" y="3816350"/>
          <p14:tracePt t="53596" x="10526713" y="3803650"/>
          <p14:tracePt t="53612" x="10526713" y="3792538"/>
          <p14:tracePt t="53619" x="10526713" y="3767138"/>
          <p14:tracePt t="53627" x="10526713" y="3754438"/>
          <p14:tracePt t="53634" x="10526713" y="3729038"/>
          <p14:tracePt t="53642" x="10526713" y="3703638"/>
          <p14:tracePt t="53650" x="10526713" y="3679825"/>
          <p14:tracePt t="53657" x="10526713" y="3667125"/>
          <p14:tracePt t="53665" x="10526713" y="3641725"/>
          <p14:tracePt t="53672" x="10526713" y="3616325"/>
          <p14:tracePt t="53680" x="10526713" y="3603625"/>
          <p14:tracePt t="53687" x="10526713" y="3590925"/>
          <p14:tracePt t="53696" x="10526713" y="3579813"/>
          <p14:tracePt t="53711" x="10526713" y="3567113"/>
          <p14:tracePt t="53726" x="10526713" y="3554413"/>
          <p14:tracePt t="53742" x="10514013" y="3554413"/>
          <p14:tracePt t="53749" x="10514013" y="3541713"/>
          <p14:tracePt t="53772" x="10514013" y="3529013"/>
          <p14:tracePt t="53802" x="10514013" y="3516313"/>
          <p14:tracePt t="53825" x="10502900" y="3516313"/>
          <p14:tracePt t="53879" x="10490200" y="3516313"/>
          <p14:tracePt t="53903" x="10490200" y="3541713"/>
          <p14:tracePt t="53911" x="10490200" y="3554413"/>
          <p14:tracePt t="53917" x="10490200" y="3567113"/>
          <p14:tracePt t="53926" x="10490200" y="3579813"/>
          <p14:tracePt t="53934" x="10490200" y="3603625"/>
          <p14:tracePt t="53941" x="10490200" y="3616325"/>
          <p14:tracePt t="53948" x="10490200" y="3629025"/>
          <p14:tracePt t="53956" x="10490200" y="3654425"/>
          <p14:tracePt t="53964" x="10490200" y="3679825"/>
          <p14:tracePt t="53971" x="10490200" y="3692525"/>
          <p14:tracePt t="53979" x="10490200" y="3703638"/>
          <p14:tracePt t="53986" x="10490200" y="3729038"/>
          <p14:tracePt t="53995" x="10490200" y="3741738"/>
          <p14:tracePt t="54002" x="10490200" y="3767138"/>
          <p14:tracePt t="54010" x="10502900" y="3779838"/>
          <p14:tracePt t="54017" x="10502900" y="3792538"/>
          <p14:tracePt t="54024" x="10514013" y="3803650"/>
          <p14:tracePt t="54032" x="10514013" y="3829050"/>
          <p14:tracePt t="54039" x="10526713" y="3829050"/>
          <p14:tracePt t="54047" x="10526713" y="3841750"/>
          <p14:tracePt t="54055" x="10526713" y="3854450"/>
          <p14:tracePt t="54063" x="10539413" y="3867150"/>
          <p14:tracePt t="54071" x="10539413" y="3879850"/>
          <p14:tracePt t="54086" x="10552113" y="3905250"/>
          <p14:tracePt t="54101" x="10552113" y="3916363"/>
          <p14:tracePt t="54110" x="10564813" y="3916363"/>
          <p14:tracePt t="54117" x="10577513" y="3929063"/>
          <p14:tracePt t="54131" x="10590213" y="3941763"/>
          <p14:tracePt t="54140" x="10590213" y="3954463"/>
          <p14:tracePt t="54147" x="10602913" y="3967163"/>
          <p14:tracePt t="54162" x="10626725" y="3979863"/>
          <p14:tracePt t="54170" x="10626725" y="3992563"/>
          <p14:tracePt t="54178" x="10639425" y="4005263"/>
          <p14:tracePt t="54186" x="10652125" y="4005263"/>
          <p14:tracePt t="54194" x="10664825" y="4005263"/>
          <p14:tracePt t="54201" x="10677525" y="4017963"/>
          <p14:tracePt t="54210" x="10690225" y="4029075"/>
          <p14:tracePt t="54224" x="10702925" y="4041775"/>
          <p14:tracePt t="54231" x="10715625" y="4041775"/>
          <p14:tracePt t="54238" x="10726738" y="4041775"/>
          <p14:tracePt t="54246" x="10752138" y="4054475"/>
          <p14:tracePt t="54254" x="10752138" y="4067175"/>
          <p14:tracePt t="54262" x="10764838" y="4067175"/>
          <p14:tracePt t="54269" x="10790238" y="4067175"/>
          <p14:tracePt t="54278" x="10802938" y="4079875"/>
          <p14:tracePt t="54284" x="10815638" y="4079875"/>
          <p14:tracePt t="54294" x="10839450" y="4092575"/>
          <p14:tracePt t="54300" x="10852150" y="4092575"/>
          <p14:tracePt t="54307" x="10877550" y="4092575"/>
          <p14:tracePt t="54315" x="10890250" y="4092575"/>
          <p14:tracePt t="54322" x="10915650" y="4092575"/>
          <p14:tracePt t="54331" x="10952163" y="4092575"/>
          <p14:tracePt t="54338" x="10977563" y="4092575"/>
          <p14:tracePt t="54346" x="11002963" y="4092575"/>
          <p14:tracePt t="54353" x="11015663" y="4092575"/>
          <p14:tracePt t="54362" x="11041063" y="4092575"/>
          <p14:tracePt t="54368" x="11064875" y="4092575"/>
          <p14:tracePt t="54376" x="11090275" y="4092575"/>
          <p14:tracePt t="54384" x="11102975" y="4092575"/>
          <p14:tracePt t="54392" x="11128375" y="4092575"/>
          <p14:tracePt t="54399" x="11141075" y="4079875"/>
          <p14:tracePt t="54406" x="11153775" y="4079875"/>
          <p14:tracePt t="54414" x="11164888" y="4067175"/>
          <p14:tracePt t="54422" x="11190288" y="4054475"/>
          <p14:tracePt t="54437" x="11215688" y="4041775"/>
          <p14:tracePt t="54453" x="11228388" y="4017963"/>
          <p14:tracePt t="54461" x="11241088" y="4017963"/>
          <p14:tracePt t="54468" x="11253788" y="3992563"/>
          <p14:tracePt t="54476" x="11266488" y="3979863"/>
          <p14:tracePt t="54483" x="11266488" y="3967163"/>
          <p14:tracePt t="54491" x="11277600" y="3941763"/>
          <p14:tracePt t="54499" x="11290300" y="3929063"/>
          <p14:tracePt t="54506" x="11303000" y="3905250"/>
          <p14:tracePt t="54514" x="11303000" y="3892550"/>
          <p14:tracePt t="54521" x="11315700" y="3879850"/>
          <p14:tracePt t="54529" x="11315700" y="3854450"/>
          <p14:tracePt t="54537" x="11328400" y="3829050"/>
          <p14:tracePt t="54545" x="11328400" y="3803650"/>
          <p14:tracePt t="54560" x="11341100" y="3779838"/>
          <p14:tracePt t="54567" x="11341100" y="3767138"/>
          <p14:tracePt t="54576" x="11341100" y="3754438"/>
          <p14:tracePt t="54583" x="11353800" y="3741738"/>
          <p14:tracePt t="54590" x="11353800" y="3729038"/>
          <p14:tracePt t="54598" x="11353800" y="3716338"/>
          <p14:tracePt t="54606" x="11366500" y="3703638"/>
          <p14:tracePt t="54613" x="11366500" y="3692525"/>
          <p14:tracePt t="54621" x="11366500" y="3679825"/>
          <p14:tracePt t="54636" x="11366500" y="3667125"/>
          <p14:tracePt t="54667" x="11377613" y="3654425"/>
          <p14:tracePt t="54682" x="11377613" y="3641725"/>
          <p14:tracePt t="54766" x="11390313" y="3641725"/>
          <p14:tracePt t="54797" x="11390313" y="3654425"/>
          <p14:tracePt t="54805" x="11403013" y="3679825"/>
          <p14:tracePt t="54820" x="11403013" y="3692525"/>
          <p14:tracePt t="54828" x="11403013" y="3703638"/>
          <p14:tracePt t="54836" x="11403013" y="3716338"/>
          <p14:tracePt t="54843" x="11403013" y="3729038"/>
          <p14:tracePt t="54851" x="11403013" y="3741738"/>
          <p14:tracePt t="54858" x="11403013" y="3754438"/>
          <p14:tracePt t="54866" x="11403013" y="3767138"/>
          <p14:tracePt t="54874" x="11403013" y="3792538"/>
          <p14:tracePt t="54889" x="11403013" y="3803650"/>
          <p14:tracePt t="54897" x="11390313" y="3829050"/>
          <p14:tracePt t="54904" x="11390313" y="3841750"/>
          <p14:tracePt t="54913" x="11377613" y="3854450"/>
          <p14:tracePt t="54920" x="11366500" y="3867150"/>
          <p14:tracePt t="54928" x="11366500" y="3879850"/>
          <p14:tracePt t="54935" x="11353800" y="3892550"/>
          <p14:tracePt t="54942" x="11353800" y="3905250"/>
          <p14:tracePt t="54950" x="11341100" y="3916363"/>
          <p14:tracePt t="54958" x="11328400" y="3916363"/>
          <p14:tracePt t="54965" x="11328400" y="3929063"/>
          <p14:tracePt t="54973" x="11315700" y="3941763"/>
          <p14:tracePt t="54980" x="11303000" y="3941763"/>
          <p14:tracePt t="54989" x="11303000" y="3954463"/>
          <p14:tracePt t="54996" x="11290300" y="3954463"/>
          <p14:tracePt t="55003" x="11290300" y="3967163"/>
          <p14:tracePt t="55012" x="11266488" y="3979863"/>
          <p14:tracePt t="55019" x="11266488" y="3992563"/>
          <p14:tracePt t="55026" x="11253788" y="3992563"/>
          <p14:tracePt t="55034" x="11241088" y="4017963"/>
          <p14:tracePt t="55043" x="11228388" y="4017963"/>
          <p14:tracePt t="55050" x="11215688" y="4029075"/>
          <p14:tracePt t="55057" x="11190288" y="4041775"/>
          <p14:tracePt t="55065" x="11164888" y="4041775"/>
          <p14:tracePt t="55073" x="11153775" y="4054475"/>
          <p14:tracePt t="55081" x="11128375" y="4067175"/>
          <p14:tracePt t="55088" x="11102975" y="4079875"/>
          <p14:tracePt t="55097" x="11077575" y="4079875"/>
          <p14:tracePt t="55103" x="11052175" y="4079875"/>
          <p14:tracePt t="55113" x="11041063" y="4079875"/>
          <p14:tracePt t="55119" x="11015663" y="4079875"/>
          <p14:tracePt t="55126" x="11002963" y="4079875"/>
          <p14:tracePt t="55143" x="10990263" y="4079875"/>
          <p14:tracePt t="55156" x="10977563" y="4079875"/>
          <p14:tracePt t="55785" x="10964863" y="4079875"/>
          <p14:tracePt t="55809" x="10952163" y="4079875"/>
          <p14:tracePt t="55830" x="10939463" y="4079875"/>
          <p14:tracePt t="55839" x="10928350" y="4079875"/>
          <p14:tracePt t="55853" x="10915650" y="4079875"/>
          <p14:tracePt t="55870" x="10902950" y="4079875"/>
          <p14:tracePt t="55884" x="10890250" y="4079875"/>
          <p14:tracePt t="55893" x="10877550" y="4079875"/>
          <p14:tracePt t="55908" x="10877550" y="4067175"/>
          <p14:tracePt t="55914" x="10864850" y="4054475"/>
          <p14:tracePt t="55930" x="10852150" y="4054475"/>
          <p14:tracePt t="55938" x="10839450" y="4041775"/>
          <p14:tracePt t="55954" x="10828338" y="4029075"/>
          <p14:tracePt t="55962" x="10828338" y="4017963"/>
          <p14:tracePt t="55978" x="10815638" y="4005263"/>
          <p14:tracePt t="55999" x="10815638" y="3992563"/>
          <p14:tracePt t="56007" x="10802938" y="3992563"/>
          <p14:tracePt t="56015" x="10790238" y="3979863"/>
          <p14:tracePt t="56022" x="10790238" y="3967163"/>
          <p14:tracePt t="56046" x="10777538" y="3954463"/>
          <p14:tracePt t="56053" x="10777538" y="3941763"/>
          <p14:tracePt t="56069" x="10764838" y="3941763"/>
          <p14:tracePt t="56078" x="10764838" y="3929063"/>
          <p14:tracePt t="56084" x="10764838" y="3916363"/>
          <p14:tracePt t="56090" x="10752138" y="3916363"/>
          <p14:tracePt t="56107" x="10739438" y="3905250"/>
          <p14:tracePt t="56121" x="10739438" y="3892550"/>
          <p14:tracePt t="56129" x="10726738" y="3879850"/>
          <p14:tracePt t="56148" x="10702925" y="3867150"/>
          <p14:tracePt t="56152" x="10702925" y="3841750"/>
          <p14:tracePt t="56161" x="10690225" y="3829050"/>
          <p14:tracePt t="56168" x="10677525" y="3816350"/>
          <p14:tracePt t="56176" x="10677525" y="3792538"/>
          <p14:tracePt t="56182" x="10664825" y="3779838"/>
          <p14:tracePt t="56190" x="10652125" y="3754438"/>
          <p14:tracePt t="56197" x="10652125" y="3741738"/>
          <p14:tracePt t="56205" x="10626725" y="3729038"/>
          <p14:tracePt t="56213" x="10614025" y="3692525"/>
          <p14:tracePt t="56221" x="10614025" y="3679825"/>
          <p14:tracePt t="56228" x="10602913" y="3654425"/>
          <p14:tracePt t="56236" x="10590213" y="3641725"/>
          <p14:tracePt t="56246" x="10590213" y="3629025"/>
          <p14:tracePt t="56251" x="10590213" y="3616325"/>
          <p14:tracePt t="56260" x="10577513" y="3590925"/>
          <p14:tracePt t="56269" x="10564813" y="3579813"/>
          <p14:tracePt t="56275" x="10564813" y="3567113"/>
          <p14:tracePt t="56282" x="10564813" y="3554413"/>
          <p14:tracePt t="56297" x="10564813" y="3541713"/>
          <p14:tracePt t="56313" x="10564813" y="3529013"/>
          <p14:tracePt t="56818" x="10564813" y="3541713"/>
          <p14:tracePt t="56824" x="10564813" y="3554413"/>
          <p14:tracePt t="56833" x="10564813" y="3579813"/>
          <p14:tracePt t="56840" x="10564813" y="3603625"/>
          <p14:tracePt t="56850" x="10564813" y="3629025"/>
          <p14:tracePt t="56855" x="10564813" y="3654425"/>
          <p14:tracePt t="56863" x="10564813" y="3679825"/>
          <p14:tracePt t="56870" x="10564813" y="3703638"/>
          <p14:tracePt t="56878" x="10564813" y="3729038"/>
          <p14:tracePt t="56885" x="10564813" y="3767138"/>
          <p14:tracePt t="56893" x="10564813" y="3779838"/>
          <p14:tracePt t="56900" x="10564813" y="3816350"/>
          <p14:tracePt t="56908" x="10564813" y="3854450"/>
          <p14:tracePt t="56916" x="10564813" y="3867150"/>
          <p14:tracePt t="56923" x="10564813" y="3892550"/>
          <p14:tracePt t="56931" x="10564813" y="3916363"/>
          <p14:tracePt t="56938" x="10564813" y="3941763"/>
          <p14:tracePt t="56946" x="10564813" y="3954463"/>
          <p14:tracePt t="56954" x="10564813" y="3979863"/>
          <p14:tracePt t="56962" x="10564813" y="4005263"/>
          <p14:tracePt t="56969" x="10564813" y="4029075"/>
          <p14:tracePt t="56977" x="10564813" y="4041775"/>
          <p14:tracePt t="56984" x="10564813" y="4067175"/>
          <p14:tracePt t="56992" x="10564813" y="4079875"/>
          <p14:tracePt t="57007" x="10564813" y="4105275"/>
          <p14:tracePt t="57022" x="10564813" y="4117975"/>
          <p14:tracePt t="57046" x="10564813" y="4129088"/>
          <p14:tracePt t="57084" x="10564813" y="4141788"/>
          <p14:tracePt t="57362" x="10552113" y="4141788"/>
          <p14:tracePt t="57393" x="10539413" y="4141788"/>
          <p14:tracePt t="57413" x="10526713" y="4141788"/>
          <p14:tracePt t="57421" x="10526713" y="4129088"/>
          <p14:tracePt t="57429" x="10502900" y="4117975"/>
          <p14:tracePt t="57436" x="10490200" y="4105275"/>
          <p14:tracePt t="57444" x="10464800" y="4092575"/>
          <p14:tracePt t="57451" x="10439400" y="4079875"/>
          <p14:tracePt t="57459" x="10426700" y="4067175"/>
          <p14:tracePt t="57466" x="10401300" y="4054475"/>
          <p14:tracePt t="57474" x="10377488" y="4041775"/>
          <p14:tracePt t="57482" x="10352088" y="4029075"/>
          <p14:tracePt t="57489" x="10339388" y="4017963"/>
          <p14:tracePt t="57497" x="10313988" y="4005263"/>
          <p14:tracePt t="57504" x="10288588" y="4005263"/>
          <p14:tracePt t="57512" x="10288588" y="3992563"/>
          <p14:tracePt t="57520" x="10264775" y="3992563"/>
          <p14:tracePt t="57528" x="10252075" y="3967163"/>
          <p14:tracePt t="57535" x="10239375" y="3967163"/>
          <p14:tracePt t="57543" x="10226675" y="3954463"/>
          <p14:tracePt t="57550" x="10213975" y="3954463"/>
          <p14:tracePt t="57559" x="10188575" y="3941763"/>
          <p14:tracePt t="57566" x="10177463" y="3929063"/>
          <p14:tracePt t="57573" x="10164763" y="3929063"/>
          <p14:tracePt t="57581" x="10152063" y="3905250"/>
          <p14:tracePt t="57588" x="10139363" y="3905250"/>
          <p14:tracePt t="57596" x="10126663" y="3892550"/>
          <p14:tracePt t="57604" x="10113963" y="3892550"/>
          <p14:tracePt t="57611" x="10101263" y="3879850"/>
          <p14:tracePt t="57619" x="10101263" y="3867150"/>
          <p14:tracePt t="57628" x="10088563" y="3867150"/>
          <p14:tracePt t="57949" x="10064750" y="3867150"/>
          <p14:tracePt t="57957" x="10052050" y="3867150"/>
          <p14:tracePt t="57965" x="10039350" y="3867150"/>
          <p14:tracePt t="57973" x="10013950" y="3854450"/>
          <p14:tracePt t="57980" x="9988550" y="3841750"/>
          <p14:tracePt t="57988" x="9963150" y="3829050"/>
          <p14:tracePt t="57996" x="9939338" y="3803650"/>
          <p14:tracePt t="58005" x="9913938" y="3792538"/>
          <p14:tracePt t="58011" x="9888538" y="3779838"/>
          <p14:tracePt t="58018" x="9863138" y="3767138"/>
          <p14:tracePt t="58027" x="9839325" y="3741738"/>
          <p14:tracePt t="58033" x="9801225" y="3729038"/>
          <p14:tracePt t="58041" x="9763125" y="3703638"/>
          <p14:tracePt t="58048" x="9739313" y="3692525"/>
          <p14:tracePt t="58056" x="9713913" y="3679825"/>
          <p14:tracePt t="58064" x="9675813" y="3654425"/>
          <p14:tracePt t="58071" x="9663113" y="3654425"/>
          <p14:tracePt t="58079" x="9637713" y="3629025"/>
          <p14:tracePt t="58087" x="9613900" y="3629025"/>
          <p14:tracePt t="58095" x="9588500" y="3616325"/>
          <p14:tracePt t="58102" x="9575800" y="3603625"/>
          <p14:tracePt t="58109" x="9563100" y="3603625"/>
          <p14:tracePt t="58117" x="9537700" y="3590925"/>
          <p14:tracePt t="58127" x="9525000" y="3579813"/>
          <p14:tracePt t="58132" x="9513888" y="3579813"/>
          <p14:tracePt t="58148" x="9501188" y="3579813"/>
          <p14:tracePt t="59288" x="9488488" y="3567113"/>
          <p14:tracePt t="59296" x="9475788" y="3567113"/>
          <p14:tracePt t="59303" x="9463088" y="3554413"/>
          <p14:tracePt t="59319" x="9450388" y="3541713"/>
          <p14:tracePt t="59327" x="9437688" y="3541713"/>
          <p14:tracePt t="59334" x="9424988" y="3541713"/>
          <p14:tracePt t="59341" x="9401175" y="3529013"/>
          <p14:tracePt t="59350" x="9388475" y="3516313"/>
          <p14:tracePt t="59357" x="9363075" y="3516313"/>
          <p14:tracePt t="59364" x="9350375" y="3503613"/>
          <p14:tracePt t="59372" x="9337675" y="3490913"/>
          <p14:tracePt t="59379" x="9324975" y="3490913"/>
          <p14:tracePt t="59397" x="9312275" y="3467100"/>
          <p14:tracePt t="59402" x="9301163" y="3467100"/>
          <p14:tracePt t="59417" x="9288463" y="3467100"/>
          <p14:tracePt t="59425" x="9288463" y="3454400"/>
          <p14:tracePt t="59440" x="9275763" y="3454400"/>
          <p14:tracePt t="59464" x="9263063" y="3441700"/>
          <p14:tracePt t="59479" x="9250363" y="3441700"/>
          <p14:tracePt t="59494" x="9237663" y="3441700"/>
          <p14:tracePt t="59501" x="9237663" y="3429000"/>
          <p14:tracePt t="59517" x="9224963" y="3416300"/>
          <p14:tracePt t="59525" x="9224963" y="3403600"/>
          <p14:tracePt t="59531" x="9224963" y="3390900"/>
          <p14:tracePt t="59539" x="9212263" y="3390900"/>
          <p14:tracePt t="59547" x="9212263" y="3378200"/>
          <p14:tracePt t="59555" x="9212263" y="3367088"/>
          <p14:tracePt t="59562" x="9199563" y="3367088"/>
          <p14:tracePt t="59570" x="9199563" y="3354388"/>
          <p14:tracePt t="59586" x="9199563" y="3341688"/>
          <p14:tracePt t="59616" x="9199563" y="3328988"/>
          <p14:tracePt t="59639" x="9199563" y="3316288"/>
          <p14:tracePt t="59678" x="9212263" y="3316288"/>
          <p14:tracePt t="59692" x="9237663" y="3316288"/>
          <p14:tracePt t="59700" x="9263063" y="3328988"/>
          <p14:tracePt t="59708" x="9275763" y="3328988"/>
          <p14:tracePt t="59715" x="9301163" y="3354388"/>
          <p14:tracePt t="59723" x="9324975" y="3367088"/>
          <p14:tracePt t="59731" x="9350375" y="3390900"/>
          <p14:tracePt t="59739" x="9363075" y="3403600"/>
          <p14:tracePt t="59746" x="9388475" y="3429000"/>
          <p14:tracePt t="59754" x="9413875" y="3441700"/>
          <p14:tracePt t="59762" x="9424988" y="3467100"/>
          <p14:tracePt t="59769" x="9437688" y="3479800"/>
          <p14:tracePt t="59780" x="9450388" y="3490913"/>
          <p14:tracePt t="59784" x="9463088" y="3503613"/>
          <p14:tracePt t="59792" x="9475788" y="3516313"/>
          <p14:tracePt t="59807" x="9475788" y="3529013"/>
          <p14:tracePt t="59815" x="9488488" y="3529013"/>
          <p14:tracePt t="59837" x="9488488" y="3541713"/>
          <p14:tracePt t="59907" x="9488488" y="3516313"/>
          <p14:tracePt t="59914" x="9475788" y="3503613"/>
          <p14:tracePt t="59923" x="9450388" y="3479800"/>
          <p14:tracePt t="59930" x="9450388" y="3454400"/>
          <p14:tracePt t="59937" x="9413875" y="3441700"/>
          <p14:tracePt t="59946" x="9401175" y="3429000"/>
          <p14:tracePt t="59952" x="9375775" y="3390900"/>
          <p14:tracePt t="59962" x="9363075" y="3378200"/>
          <p14:tracePt t="59968" x="9324975" y="3341688"/>
          <p14:tracePt t="59976" x="9288463" y="3328988"/>
          <p14:tracePt t="59984" x="9263063" y="3303588"/>
          <p14:tracePt t="59992" x="9237663" y="3290888"/>
          <p14:tracePt t="59998" x="9212263" y="3267075"/>
          <p14:tracePt t="60005" x="9188450" y="3267075"/>
          <p14:tracePt t="60014" x="9163050" y="3241675"/>
          <p14:tracePt t="60030" x="9137650" y="3228975"/>
          <p14:tracePt t="60037" x="9137650" y="3216275"/>
          <p14:tracePt t="60045" x="9124950" y="3203575"/>
          <p14:tracePt t="60052" x="9112250" y="3203575"/>
          <p14:tracePt t="60067" x="9112250" y="3190875"/>
          <p14:tracePt t="60129" x="9124950" y="3190875"/>
          <p14:tracePt t="60136" x="9137650" y="3190875"/>
          <p14:tracePt t="60143" x="9163050" y="3190875"/>
          <p14:tracePt t="60152" x="9175750" y="3190875"/>
          <p14:tracePt t="60159" x="9212263" y="3190875"/>
          <p14:tracePt t="60166" x="9237663" y="3203575"/>
          <p14:tracePt t="60176" x="9263063" y="3228975"/>
          <p14:tracePt t="60182" x="9288463" y="3241675"/>
          <p14:tracePt t="60190" x="9312275" y="3267075"/>
          <p14:tracePt t="60197" x="9324975" y="3278188"/>
          <p14:tracePt t="60205" x="9350375" y="3303588"/>
          <p14:tracePt t="60212" x="9363075" y="3303588"/>
          <p14:tracePt t="60221" x="9375775" y="3316288"/>
          <p14:tracePt t="60236" x="9375775" y="3328988"/>
          <p14:tracePt t="60243" x="9388475" y="3328988"/>
          <p14:tracePt t="60251" x="9388475" y="3341688"/>
          <p14:tracePt t="60319" x="9388475" y="3328988"/>
          <p14:tracePt t="60335" x="9388475" y="3316288"/>
          <p14:tracePt t="60343" x="9375775" y="3316288"/>
          <p14:tracePt t="60350" x="9375775" y="3303588"/>
          <p14:tracePt t="60466" x="9388475" y="3303588"/>
          <p14:tracePt t="60483" x="9401175" y="3303588"/>
          <p14:tracePt t="60503" x="9401175" y="3316288"/>
          <p14:tracePt t="60520" x="9413875" y="3316288"/>
          <p14:tracePt t="60543" x="9413875" y="3328988"/>
          <p14:tracePt t="62866" x="9437688" y="3328988"/>
          <p14:tracePt t="62875" x="9450388" y="3341688"/>
          <p14:tracePt t="62883" x="9475788" y="3354388"/>
          <p14:tracePt t="62892" x="9501188" y="3354388"/>
          <p14:tracePt t="62898" x="9537700" y="3367088"/>
          <p14:tracePt t="62907" x="9588500" y="3390900"/>
          <p14:tracePt t="62912" x="9663113" y="3429000"/>
          <p14:tracePt t="62921" x="9701213" y="3441700"/>
          <p14:tracePt t="62929" x="9775825" y="3479800"/>
          <p14:tracePt t="62937" x="9839325" y="3516313"/>
          <p14:tracePt t="62944" x="9913938" y="3567113"/>
          <p14:tracePt t="62952" x="9952038" y="3603625"/>
          <p14:tracePt t="62960" x="10026650" y="3654425"/>
          <p14:tracePt t="62968" x="10088563" y="3703638"/>
          <p14:tracePt t="62977" x="10126663" y="3729038"/>
          <p14:tracePt t="62982" x="10188575" y="3779838"/>
          <p14:tracePt t="62990" x="10213975" y="3803650"/>
          <p14:tracePt t="62998" x="10252075" y="3841750"/>
          <p14:tracePt t="63006" x="10277475" y="3854450"/>
          <p14:tracePt t="63013" x="10301288" y="3892550"/>
          <p14:tracePt t="63020" x="10326688" y="3916363"/>
          <p14:tracePt t="63029" x="10339388" y="3941763"/>
          <p14:tracePt t="63036" x="10364788" y="3967163"/>
          <p14:tracePt t="63044" x="10390188" y="4005263"/>
          <p14:tracePt t="63051" x="10401300" y="4017963"/>
          <p14:tracePt t="63059" x="10414000" y="4054475"/>
          <p14:tracePt t="63067" x="10426700" y="4079875"/>
          <p14:tracePt t="63074" x="10452100" y="4105275"/>
          <p14:tracePt t="63081" x="10452100" y="4129088"/>
          <p14:tracePt t="63089" x="10464800" y="4141788"/>
          <p14:tracePt t="63097" x="10477500" y="4167188"/>
          <p14:tracePt t="63113" x="10477500" y="4179888"/>
          <p14:tracePt t="63129" x="10477500" y="4192588"/>
          <p14:tracePt t="63135" x="10477500" y="4205288"/>
          <p14:tracePt t="63144" x="10477500" y="4217988"/>
          <p14:tracePt t="63158" x="10477500" y="4230688"/>
          <p14:tracePt t="63172" x="10477500" y="4241800"/>
          <p14:tracePt t="63181" x="10477500" y="4254500"/>
          <p14:tracePt t="63205" x="10477500" y="4267200"/>
          <p14:tracePt t="63281" x="10477500" y="4254500"/>
          <p14:tracePt t="63288" x="10490200" y="4230688"/>
          <p14:tracePt t="63296" x="10490200" y="4192588"/>
          <p14:tracePt t="63304" x="10502900" y="4167188"/>
          <p14:tracePt t="63311" x="10502900" y="4129088"/>
          <p14:tracePt t="63319" x="10502900" y="4105275"/>
          <p14:tracePt t="63327" x="10526713" y="4067175"/>
          <p14:tracePt t="63334" x="10539413" y="4041775"/>
          <p14:tracePt t="63342" x="10552113" y="4005263"/>
          <p14:tracePt t="63349" x="10577513" y="3979863"/>
          <p14:tracePt t="63356" x="10577513" y="3954463"/>
          <p14:tracePt t="63364" x="10590213" y="3941763"/>
          <p14:tracePt t="63373" x="10614025" y="3929063"/>
          <p14:tracePt t="63380" x="10614025" y="3916363"/>
          <p14:tracePt t="63388" x="10626725" y="3905250"/>
          <p14:tracePt t="63396" x="10639425" y="3892550"/>
          <p14:tracePt t="63403" x="10652125" y="3892550"/>
          <p14:tracePt t="63411" x="10652125" y="3879850"/>
          <p14:tracePt t="63418" x="10664825" y="3879850"/>
          <p14:tracePt t="63433" x="10677525" y="3879850"/>
          <p14:tracePt t="63455" x="10690225" y="3879850"/>
          <p14:tracePt t="63464" x="10702925" y="3879850"/>
          <p14:tracePt t="63495" x="10702925" y="3892550"/>
          <p14:tracePt t="63502" x="10690225" y="3905250"/>
          <p14:tracePt t="63510" x="10664825" y="3916363"/>
          <p14:tracePt t="63517" x="10652125" y="3929063"/>
          <p14:tracePt t="63525" x="10626725" y="3941763"/>
          <p14:tracePt t="63532" x="10602913" y="3941763"/>
          <p14:tracePt t="63541" x="10590213" y="3941763"/>
          <p14:tracePt t="63547" x="10577513" y="3941763"/>
          <p14:tracePt t="63555" x="10552113" y="3941763"/>
          <p14:tracePt t="63572" x="10539413" y="3941763"/>
          <p14:tracePt t="63578" x="10526713" y="3941763"/>
          <p14:tracePt t="63586" x="10514013" y="3941763"/>
          <p14:tracePt t="63593" x="10502900" y="3941763"/>
          <p14:tracePt t="63610" x="10477500" y="3941763"/>
          <p14:tracePt t="63616" x="10477500" y="3929063"/>
          <p14:tracePt t="63624" x="10464800" y="3929063"/>
          <p14:tracePt t="63632" x="10452100" y="3929063"/>
          <p14:tracePt t="63642" x="10439400" y="3916363"/>
          <p14:tracePt t="63655" x="10426700" y="3916363"/>
          <p14:tracePt t="63663" x="10426700" y="3905250"/>
          <p14:tracePt t="63670" x="10414000" y="3905250"/>
          <p14:tracePt t="63700" x="10414000" y="3892550"/>
          <p14:tracePt t="63809" x="10439400" y="3892550"/>
          <p14:tracePt t="63823" x="10452100" y="3892550"/>
          <p14:tracePt t="63831" x="10490200" y="3892550"/>
          <p14:tracePt t="63840" x="10502900" y="3892550"/>
          <p14:tracePt t="63847" x="10526713" y="3892550"/>
          <p14:tracePt t="63854" x="10552113" y="3892550"/>
          <p14:tracePt t="63862" x="10577513" y="3905250"/>
          <p14:tracePt t="63870" x="10614025" y="3905250"/>
          <p14:tracePt t="63877" x="10652125" y="3905250"/>
          <p14:tracePt t="63885" x="10677525" y="3905250"/>
          <p14:tracePt t="63895" x="10702925" y="3905250"/>
          <p14:tracePt t="63900" x="10726738" y="3905250"/>
          <p14:tracePt t="63907" x="10752138" y="3905250"/>
          <p14:tracePt t="63915" x="10777538" y="3905250"/>
          <p14:tracePt t="63923" x="10802938" y="3905250"/>
          <p14:tracePt t="63931" x="10828338" y="3905250"/>
          <p14:tracePt t="63939" x="10852150" y="3879850"/>
          <p14:tracePt t="63946" x="10877550" y="3867150"/>
          <p14:tracePt t="63954" x="10915650" y="3841750"/>
          <p14:tracePt t="63962" x="10939463" y="3816350"/>
          <p14:tracePt t="63968" x="10964863" y="3803650"/>
          <p14:tracePt t="63977" x="10990263" y="3767138"/>
          <p14:tracePt t="63984" x="11015663" y="3754438"/>
          <p14:tracePt t="63995" x="11028363" y="3741738"/>
          <p14:tracePt t="64000" x="11052175" y="3716338"/>
          <p14:tracePt t="64007" x="11077575" y="3703638"/>
          <p14:tracePt t="64015" x="11090275" y="3667125"/>
          <p14:tracePt t="64022" x="11115675" y="3667125"/>
          <p14:tracePt t="64030" x="11128375" y="3641725"/>
          <p14:tracePt t="64038" x="11153775" y="3641725"/>
          <p14:tracePt t="64046" x="11164888" y="3616325"/>
          <p14:tracePt t="64054" x="11177588" y="3603625"/>
          <p14:tracePt t="64063" x="11202988" y="3590925"/>
          <p14:tracePt t="64068" x="11215688" y="3579813"/>
          <p14:tracePt t="64077" x="11228388" y="3579813"/>
          <p14:tracePt t="64084" x="11228388" y="3567113"/>
          <p14:tracePt t="64092" x="11241088" y="3567113"/>
          <p14:tracePt t="64098" x="11241088" y="3554413"/>
          <p14:tracePt t="64107" x="11253788" y="3554413"/>
          <p14:tracePt t="64114" x="11253788" y="3541713"/>
          <p14:tracePt t="64123" x="11266488" y="3541713"/>
          <p14:tracePt t="64153" x="11277600" y="3541713"/>
          <p14:tracePt t="64168" x="11277600" y="3529013"/>
          <p14:tracePt t="67137" x="11253788" y="3541713"/>
          <p14:tracePt t="67144" x="11241088" y="3554413"/>
          <p14:tracePt t="67152" x="11228388" y="3567113"/>
          <p14:tracePt t="67160" x="11202988" y="3590925"/>
          <p14:tracePt t="67167" x="11177588" y="3603625"/>
          <p14:tracePt t="67174" x="11153775" y="3629025"/>
          <p14:tracePt t="67182" x="11128375" y="3641725"/>
          <p14:tracePt t="67190" x="11115675" y="3654425"/>
          <p14:tracePt t="67197" x="11090275" y="3667125"/>
          <p14:tracePt t="67213" x="11064875" y="3679825"/>
          <p14:tracePt t="67220" x="11052175" y="3679825"/>
          <p14:tracePt t="67229" x="11041063" y="3692525"/>
          <p14:tracePt t="67235" x="11028363" y="3703638"/>
          <p14:tracePt t="67243" x="11002963" y="3703638"/>
          <p14:tracePt t="67250" x="10990263" y="3703638"/>
          <p14:tracePt t="67259" x="10977563" y="3703638"/>
          <p14:tracePt t="67265" x="10952163" y="3716338"/>
          <p14:tracePt t="67272" x="10928350" y="3729038"/>
          <p14:tracePt t="67280" x="10915650" y="3729038"/>
          <p14:tracePt t="67288" x="10902950" y="3741738"/>
          <p14:tracePt t="67296" x="10890250" y="3741738"/>
          <p14:tracePt t="67303" x="10877550" y="3741738"/>
          <p14:tracePt t="67311" x="10864850" y="3741738"/>
          <p14:tracePt t="67326" x="10852150" y="3741738"/>
          <p14:tracePt t="67364" x="10839450" y="3741738"/>
          <p14:tracePt t="67434" x="10828338" y="3741738"/>
          <p14:tracePt t="67443" x="10828338" y="3754438"/>
          <p14:tracePt t="67472" x="10815638" y="3754438"/>
          <p14:tracePt t="67480" x="10815638" y="3767138"/>
          <p14:tracePt t="67488" x="10802938" y="3767138"/>
          <p14:tracePt t="67503" x="10790238" y="3767138"/>
          <p14:tracePt t="67511" x="10777538" y="3792538"/>
          <p14:tracePt t="67519" x="10764838" y="3792538"/>
          <p14:tracePt t="67526" x="10752138" y="3803650"/>
          <p14:tracePt t="67534" x="10739438" y="3816350"/>
          <p14:tracePt t="67542" x="10702925" y="3816350"/>
          <p14:tracePt t="67548" x="10677525" y="3829050"/>
          <p14:tracePt t="67557" x="10664825" y="3841750"/>
          <p14:tracePt t="67564" x="10639425" y="3841750"/>
          <p14:tracePt t="67572" x="10614025" y="3854450"/>
          <p14:tracePt t="67580" x="10602913" y="3867150"/>
          <p14:tracePt t="67588" x="10577513" y="3879850"/>
          <p14:tracePt t="67596" x="10564813" y="3879850"/>
          <p14:tracePt t="67602" x="10552113" y="3879850"/>
          <p14:tracePt t="67611" x="10539413" y="3879850"/>
          <p14:tracePt t="67618" x="10526713" y="3879850"/>
          <p14:tracePt t="67627" x="10514013" y="3879850"/>
          <p14:tracePt t="67633" x="10502900" y="3879850"/>
          <p14:tracePt t="67642" x="10490200" y="3879850"/>
          <p14:tracePt t="67648" x="10477500" y="3879850"/>
          <p14:tracePt t="67657" x="10464800" y="3879850"/>
          <p14:tracePt t="67672" x="10452100" y="3879850"/>
          <p14:tracePt t="67694" x="10439400" y="3879850"/>
          <p14:tracePt t="67702" x="10439400" y="3892550"/>
          <p14:tracePt t="67733" x="10426700" y="3892550"/>
          <p14:tracePt t="67772" x="10426700" y="3905250"/>
          <p14:tracePt t="67833" x="10426700" y="3916363"/>
          <p14:tracePt t="67933" x="10426700" y="3929063"/>
          <p14:tracePt t="67971" x="10426700" y="3941763"/>
          <p14:tracePt t="67986" x="10439400" y="3954463"/>
          <p14:tracePt t="68001" x="10452100" y="3954463"/>
          <p14:tracePt t="68008" x="10464800" y="3979863"/>
          <p14:tracePt t="68016" x="10477500" y="3979863"/>
          <p14:tracePt t="68024" x="10490200" y="3979863"/>
          <p14:tracePt t="68030" x="10490200" y="3992563"/>
          <p14:tracePt t="68039" x="10514013" y="4005263"/>
          <p14:tracePt t="68054" x="10526713" y="4017963"/>
          <p14:tracePt t="68070" x="10539413" y="4029075"/>
          <p14:tracePt t="68085" x="10552113" y="4029075"/>
          <p14:tracePt t="68093" x="10564813" y="4041775"/>
          <p14:tracePt t="68100" x="10564813" y="4054475"/>
          <p14:tracePt t="68115" x="10577513" y="4054475"/>
          <p14:tracePt t="68123" x="10590213" y="4067175"/>
          <p14:tracePt t="68146" x="10602913" y="4079875"/>
          <p14:tracePt t="68154" x="10614025" y="4079875"/>
          <p14:tracePt t="68161" x="10614025" y="4092575"/>
          <p14:tracePt t="68169" x="10639425" y="4105275"/>
          <p14:tracePt t="68184" x="10652125" y="4117975"/>
          <p14:tracePt t="68193" x="10664825" y="4117975"/>
          <p14:tracePt t="68208" x="10677525" y="4129088"/>
          <p14:tracePt t="68214" x="10702925" y="4141788"/>
          <p14:tracePt t="68223" x="10715625" y="4141788"/>
          <p14:tracePt t="68230" x="10739438" y="4154488"/>
          <p14:tracePt t="68238" x="10752138" y="4154488"/>
          <p14:tracePt t="68246" x="10777538" y="4167188"/>
          <p14:tracePt t="68253" x="10802938" y="4167188"/>
          <p14:tracePt t="68262" x="10828338" y="4179888"/>
          <p14:tracePt t="68268" x="10864850" y="4179888"/>
          <p14:tracePt t="68275" x="10890250" y="4179888"/>
          <p14:tracePt t="68284" x="10939463" y="4179888"/>
          <p14:tracePt t="68291" x="10977563" y="4179888"/>
          <p14:tracePt t="68298" x="11028363" y="4179888"/>
          <p14:tracePt t="68307" x="11077575" y="4167188"/>
          <p14:tracePt t="68313" x="11153775" y="4141788"/>
          <p14:tracePt t="68321" x="11202988" y="4141788"/>
          <p14:tracePt t="68330" x="11266488" y="4117975"/>
          <p14:tracePt t="68337" x="11315700" y="4092575"/>
          <p14:tracePt t="68344" x="11366500" y="4079875"/>
          <p14:tracePt t="68351" x="11390313" y="4067175"/>
          <p14:tracePt t="68360" x="11415713" y="4054475"/>
          <p14:tracePt t="68366" x="11453813" y="4041775"/>
          <p14:tracePt t="68374" x="11466513" y="4041775"/>
          <p14:tracePt t="68381" x="11490325" y="4017963"/>
          <p14:tracePt t="68390" x="11515725" y="4005263"/>
          <p14:tracePt t="68397" x="11528425" y="3992563"/>
          <p14:tracePt t="68404" x="11566525" y="3967163"/>
          <p14:tracePt t="68413" x="11579225" y="3941763"/>
          <p14:tracePt t="68420" x="11603038" y="3916363"/>
          <p14:tracePt t="68428" x="11628438" y="3879850"/>
          <p14:tracePt t="68435" x="11653838" y="3841750"/>
          <p14:tracePt t="68444" x="11679238" y="3803650"/>
          <p14:tracePt t="68450" x="11691938" y="3779838"/>
          <p14:tracePt t="68458" x="11703050" y="3754438"/>
          <p14:tracePt t="68466" x="11715750" y="3729038"/>
          <p14:tracePt t="68473" x="11741150" y="3692525"/>
          <p14:tracePt t="68481" x="11741150" y="3667125"/>
          <p14:tracePt t="68489" x="11766550" y="3641725"/>
          <p14:tracePt t="68496" x="11779250" y="3590925"/>
          <p14:tracePt t="68504" x="11791950" y="3567113"/>
          <p14:tracePt t="68515" x="11804650" y="3529013"/>
          <p14:tracePt t="68519" x="11828463" y="3490913"/>
          <p14:tracePt t="68528" x="11828463" y="3467100"/>
          <p14:tracePt t="68534" x="11841163" y="3429000"/>
          <p14:tracePt t="68543" x="11853863" y="3390900"/>
          <p14:tracePt t="68550" x="11866563" y="3341688"/>
          <p14:tracePt t="68557" x="11866563" y="3303588"/>
          <p14:tracePt t="68565" x="11866563" y="3278188"/>
          <p14:tracePt t="68572" x="11879263" y="3267075"/>
          <p14:tracePt t="68580" x="11879263" y="3241675"/>
          <p14:tracePt t="68588" x="11879263" y="3228975"/>
          <p14:tracePt t="68596" x="11879263" y="3216275"/>
          <p14:tracePt t="68603" x="11879263" y="3203575"/>
          <p14:tracePt t="68619" x="11879263" y="3190875"/>
          <p14:tracePt t="68642" x="11879263" y="3178175"/>
          <p14:tracePt t="68665" x="11879263" y="3165475"/>
          <p14:tracePt t="68672" x="11879263" y="3154363"/>
          <p14:tracePt t="68695" x="11879263" y="3141663"/>
          <p14:tracePt t="68718" x="11879263" y="3128963"/>
          <p14:tracePt t="68726" x="11866563" y="3128963"/>
          <p14:tracePt t="68757" x="11853863" y="3116263"/>
          <p14:tracePt t="68772" x="11853863" y="3103563"/>
          <p14:tracePt t="68780" x="11841163" y="3103563"/>
          <p14:tracePt t="68795" x="11828463" y="3103563"/>
          <p14:tracePt t="68825" x="11828463" y="3090863"/>
          <p14:tracePt t="68841" x="11815763" y="3090863"/>
          <p14:tracePt t="68879" x="11804650" y="3090863"/>
          <p14:tracePt t="68903" x="11791950" y="3090863"/>
          <p14:tracePt t="68918" x="11779250" y="3090863"/>
          <p14:tracePt t="68926" x="11766550" y="3090863"/>
          <p14:tracePt t="68933" x="11766550" y="3103563"/>
          <p14:tracePt t="68942" x="11766550" y="3116263"/>
          <p14:tracePt t="68948" x="11753850" y="3116263"/>
          <p14:tracePt t="68957" x="11753850" y="3128963"/>
          <p14:tracePt t="68972" x="11741150" y="3128963"/>
          <p14:tracePt t="68979" x="11741150" y="3141663"/>
          <p14:tracePt t="68995" x="11728450" y="3141663"/>
          <p14:tracePt t="69002" x="11715750" y="3154363"/>
          <p14:tracePt t="69010" x="11715750" y="3165475"/>
          <p14:tracePt t="69286" x="11703050" y="3165475"/>
          <p14:tracePt t="69317" x="11691938" y="3165475"/>
          <p14:tracePt t="69339" x="11679238" y="3165475"/>
          <p14:tracePt t="69346" x="11666538" y="3165475"/>
          <p14:tracePt t="69363" x="11653838" y="3165475"/>
          <p14:tracePt t="69377" x="11641138" y="3165475"/>
          <p14:tracePt t="69385" x="11628438" y="3165475"/>
          <p14:tracePt t="69400" x="11615738" y="3165475"/>
          <p14:tracePt t="69416" x="11603038" y="3165475"/>
          <p14:tracePt t="69424" x="11591925" y="3165475"/>
          <p14:tracePt t="69439" x="11579225" y="3165475"/>
          <p14:tracePt t="69463" x="11566525" y="3165475"/>
          <p14:tracePt t="69494" x="11566525" y="3154363"/>
          <p14:tracePt t="69508" x="11553825" y="3154363"/>
          <p14:tracePt t="69554" x="11553825" y="3141663"/>
          <p14:tracePt t="69568" x="11541125" y="3141663"/>
          <p14:tracePt t="69607" x="11541125" y="3128963"/>
          <p14:tracePt t="69929" x="11528425" y="3128963"/>
          <p14:tracePt t="69990" x="11515725" y="3128963"/>
          <p14:tracePt t="69997" x="11515725" y="3116263"/>
          <p14:tracePt t="70012" x="11503025" y="3116263"/>
          <p14:tracePt t="70019" x="11503025" y="3103563"/>
          <p14:tracePt t="70035" x="11490325" y="3103563"/>
          <p14:tracePt t="70043" x="11479213" y="3103563"/>
          <p14:tracePt t="70080" x="11466513" y="3103563"/>
          <p14:tracePt t="70488" x="11479213" y="3103563"/>
          <p14:tracePt t="70502" x="11490325" y="3103563"/>
          <p14:tracePt t="70510" x="11490325" y="3116263"/>
          <p14:tracePt t="70532" x="11490325" y="3128963"/>
          <p14:tracePt t="70556" x="11503025" y="3141663"/>
          <p14:tracePt t="70579" x="11503025" y="3154363"/>
          <p14:tracePt t="70584" x="11503025" y="3165475"/>
          <p14:tracePt t="70601" x="11515725" y="3165475"/>
          <p14:tracePt t="70608" x="11515725" y="3178175"/>
          <p14:tracePt t="70632" x="11515725" y="3190875"/>
          <p14:tracePt t="70646" x="11515725" y="3203575"/>
          <p14:tracePt t="70655" x="11528425" y="3216275"/>
          <p14:tracePt t="70678" x="11528425" y="3228975"/>
          <p14:tracePt t="70685" x="11541125" y="3228975"/>
          <p14:tracePt t="70695" x="11541125" y="3241675"/>
          <p14:tracePt t="70716" x="11541125" y="3254375"/>
          <p14:tracePt t="70732" x="11541125" y="3267075"/>
          <p14:tracePt t="70738" x="11541125" y="3278188"/>
          <p14:tracePt t="70746" x="11553825" y="3278188"/>
          <p14:tracePt t="70753" x="11553825" y="3290888"/>
          <p14:tracePt t="70769" x="11553825" y="3303588"/>
          <p14:tracePt t="70784" x="11553825" y="3316288"/>
          <p14:tracePt t="70794" x="11553825" y="3328988"/>
          <p14:tracePt t="70808" x="11553825" y="3341688"/>
          <p14:tracePt t="70831" x="11553825" y="3354388"/>
          <p14:tracePt t="70845" x="11553825" y="3367088"/>
          <p14:tracePt t="70854" x="11553825" y="3378200"/>
          <p14:tracePt t="70868" x="11553825" y="3390900"/>
          <p14:tracePt t="70883" x="11566525" y="3403600"/>
          <p14:tracePt t="70900" x="11566525" y="3416300"/>
          <p14:tracePt t="70907" x="11566525" y="3429000"/>
          <p14:tracePt t="70931" x="11566525" y="3441700"/>
          <p14:tracePt t="70937" x="11566525" y="3454400"/>
          <p14:tracePt t="70945" x="11566525" y="3467100"/>
          <p14:tracePt t="70968" x="11566525" y="3479800"/>
          <p14:tracePt t="70983" x="11566525" y="3490913"/>
          <p14:tracePt t="70992" x="11566525" y="3503613"/>
          <p14:tracePt t="71007" x="11566525" y="3516313"/>
          <p14:tracePt t="71022" x="11566525" y="3529013"/>
          <p14:tracePt t="71029" x="11566525" y="3541713"/>
          <p14:tracePt t="71037" x="11566525" y="3554413"/>
          <p14:tracePt t="71053" x="11566525" y="3567113"/>
          <p14:tracePt t="71069" x="11566525" y="3579813"/>
          <p14:tracePt t="71084" x="11566525" y="3590925"/>
          <p14:tracePt t="71091" x="11566525" y="3603625"/>
          <p14:tracePt t="71107" x="11566525" y="3616325"/>
          <p14:tracePt t="71113" x="11566525" y="3629025"/>
          <p14:tracePt t="71129" x="11566525" y="3641725"/>
          <p14:tracePt t="71137" x="11553825" y="3654425"/>
          <p14:tracePt t="71153" x="11541125" y="3679825"/>
          <p14:tracePt t="71168" x="11541125" y="3692525"/>
          <p14:tracePt t="71176" x="11528425" y="3692525"/>
          <p14:tracePt t="71184" x="11528425" y="3703638"/>
          <p14:tracePt t="71190" x="11528425" y="3716338"/>
          <p14:tracePt t="71199" x="11515725" y="3716338"/>
          <p14:tracePt t="71205" x="11515725" y="3729038"/>
          <p14:tracePt t="71214" x="11503025" y="3741738"/>
          <p14:tracePt t="71221" x="11490325" y="3741738"/>
          <p14:tracePt t="71229" x="11490325" y="3754438"/>
          <p14:tracePt t="71237" x="11479213" y="3767138"/>
          <p14:tracePt t="71244" x="11479213" y="3792538"/>
          <p14:tracePt t="71253" x="11466513" y="3792538"/>
          <p14:tracePt t="71259" x="11453813" y="3816350"/>
          <p14:tracePt t="71266" x="11428413" y="3829050"/>
          <p14:tracePt t="71274" x="11428413" y="3841750"/>
          <p14:tracePt t="71281" x="11403013" y="3854450"/>
          <p14:tracePt t="71289" x="11390313" y="3867150"/>
          <p14:tracePt t="71297" x="11377613" y="3892550"/>
          <p14:tracePt t="71305" x="11353800" y="3905250"/>
          <p14:tracePt t="71312" x="11341100" y="3916363"/>
          <p14:tracePt t="71322" x="11315700" y="3941763"/>
          <p14:tracePt t="71327" x="11303000" y="3954463"/>
          <p14:tracePt t="71337" x="11290300" y="3967163"/>
          <p14:tracePt t="71343" x="11277600" y="3979863"/>
          <p14:tracePt t="71351" x="11266488" y="3979863"/>
          <p14:tracePt t="71359" x="11253788" y="4005263"/>
          <p14:tracePt t="71366" x="11241088" y="4005263"/>
          <p14:tracePt t="71374" x="11228388" y="4017963"/>
          <p14:tracePt t="71381" x="11215688" y="4029075"/>
          <p14:tracePt t="71389" x="11202988" y="4029075"/>
          <p14:tracePt t="71396" x="11202988" y="4041775"/>
          <p14:tracePt t="71405" x="11177588" y="4041775"/>
          <p14:tracePt t="71412" x="11164888" y="4054475"/>
          <p14:tracePt t="71423" x="11153775" y="4067175"/>
          <p14:tracePt t="71428" x="11141075" y="4067175"/>
          <p14:tracePt t="71457" x="11128375" y="4067175"/>
          <p14:tracePt t="72298" x="11077575" y="4067175"/>
          <p14:tracePt t="72306" x="10990263" y="4041775"/>
          <p14:tracePt t="72314" x="10839450" y="3979863"/>
          <p14:tracePt t="72322" x="10614025" y="3916363"/>
          <p14:tracePt t="72330" x="10152063" y="3779838"/>
          <p14:tracePt t="72337" x="9601200" y="3641725"/>
          <p14:tracePt t="72344" x="9037638" y="3503613"/>
          <p14:tracePt t="72353" x="8424863" y="3354388"/>
          <p14:tracePt t="72361" x="7697788" y="3203575"/>
          <p14:tracePt t="72368" x="7097713" y="3078163"/>
          <p14:tracePt t="72376" x="6421438" y="2965450"/>
          <p14:tracePt t="72383" x="5921375" y="2840038"/>
          <p14:tracePt t="72390" x="5483225" y="2740025"/>
          <p14:tracePt t="72398" x="5045075" y="2627313"/>
          <p14:tracePt t="72406" x="4768850" y="2516188"/>
          <p14:tracePt t="72414" x="4506913" y="2403475"/>
          <p14:tracePt t="72421" x="4343400" y="2303463"/>
          <p14:tracePt t="72429" x="4168775" y="2190750"/>
          <p14:tracePt t="72437" x="4068763" y="2089150"/>
          <p14:tracePt t="72446" x="3968750" y="2001838"/>
          <p14:tracePt t="72452" x="3905250" y="1939925"/>
          <p14:tracePt t="72460" x="3867150" y="1876425"/>
          <p14:tracePt t="72475" x="3867150" y="1865313"/>
          <p14:tracePt t="72482" x="3867150" y="1852613"/>
          <p14:tracePt t="72489" x="3856038" y="1827213"/>
          <p14:tracePt t="72736" x="3805238" y="1814513"/>
          <p14:tracePt t="72742" x="3679825" y="1765300"/>
          <p14:tracePt t="72750" x="3505200" y="1676400"/>
          <p14:tracePt t="72758" x="3205163" y="1514475"/>
          <p14:tracePt t="72766" x="2841625" y="1327150"/>
          <p14:tracePt t="72774" x="2365375" y="1038225"/>
          <p14:tracePt t="72780" x="1965325" y="776288"/>
          <p14:tracePt t="72789" x="1665288" y="588963"/>
          <p14:tracePt t="72796" x="1314450" y="325438"/>
          <p14:tracePt t="72804" x="1101725" y="150813"/>
          <p14:tracePt t="74294" x="3067050" y="425450"/>
          <p14:tracePt t="74294" x="3530600" y="676275"/>
          <p14:tracePt t="74294" x="3792538" y="825500"/>
          <p14:tracePt t="74294" x="4156075" y="1050925"/>
          <p14:tracePt t="74294" x="4406900" y="1214438"/>
          <p14:tracePt t="74294" x="4694238" y="1376363"/>
          <p14:tracePt t="74294" x="4819650" y="1450975"/>
          <p14:tracePt t="74294" x="5006975" y="1576388"/>
          <p14:tracePt t="74294" x="5119688" y="1663700"/>
          <p14:tracePt t="74294" x="5207000" y="1727200"/>
          <p14:tracePt t="74294" x="5245100" y="1739900"/>
          <p14:tracePt t="74294" x="5270500" y="1765300"/>
          <p14:tracePt t="74294" x="5281613" y="1776413"/>
          <p14:tracePt t="74294" x="5307013" y="1776413"/>
          <p14:tracePt t="74294" x="5357813" y="1776413"/>
          <p14:tracePt t="74294" x="5445125" y="1776413"/>
          <p14:tracePt t="74294" x="5607050" y="1776413"/>
          <p14:tracePt t="74294" x="5832475" y="1776413"/>
          <p14:tracePt t="74294" x="6270625" y="1839913"/>
          <p14:tracePt t="74294" x="6659563" y="1901825"/>
          <p14:tracePt t="74294" x="7134225" y="2014538"/>
          <p14:tracePt t="74294" x="7735888" y="2190750"/>
          <p14:tracePt t="74294" x="8223250" y="2352675"/>
          <p14:tracePt t="74294" x="8699500" y="2516188"/>
          <p14:tracePt t="74294" x="9150350" y="2690813"/>
          <p14:tracePt t="74294" x="9575800" y="2890838"/>
          <p14:tracePt t="74294" x="10001250" y="3065463"/>
          <p14:tracePt t="74294" x="10364788" y="3267075"/>
          <p14:tracePt t="74294" x="10577513" y="3367088"/>
          <p14:tracePt t="74294" x="10777538" y="3479800"/>
          <p14:tracePt t="74294" x="10952163" y="3590925"/>
          <p14:tracePt t="74294" x="11052175" y="3641725"/>
          <p14:tracePt t="74294" x="11153775" y="3703638"/>
          <p14:tracePt t="74294" x="11202988" y="3741738"/>
          <p14:tracePt t="74294" x="11228388" y="3741738"/>
          <p14:tracePt t="74294" x="11228388" y="3754438"/>
          <p14:tracePt t="74294" x="11241088" y="3754438"/>
          <p14:tracePt t="74294" x="11215688" y="3754438"/>
          <p14:tracePt t="74294" x="11128375" y="3729038"/>
          <p14:tracePt t="74294" x="10952163" y="3654425"/>
          <p14:tracePt t="74294" x="10626725" y="3503613"/>
          <p14:tracePt t="74294" x="10177463" y="3328988"/>
          <p14:tracePt t="74294" x="9563100" y="3078163"/>
          <p14:tracePt t="74294" x="8975725" y="2840038"/>
          <p14:tracePt t="74294" x="8348663" y="2565400"/>
          <p14:tracePt t="74294" x="7697788" y="2314575"/>
          <p14:tracePt t="74294" x="6872288" y="1965325"/>
          <p14:tracePt t="74294" x="6459538" y="1839913"/>
          <p14:tracePt t="74294" x="5808663" y="1589088"/>
          <p14:tracePt t="74294" x="5419725" y="1439863"/>
          <p14:tracePt t="74294" x="5170488" y="1327150"/>
          <p14:tracePt t="74294" x="4919663" y="1214438"/>
          <p14:tracePt t="74294" x="4794250" y="1138238"/>
          <p14:tracePt t="74294" x="4694238" y="1063625"/>
          <p14:tracePt t="74294" x="4606925" y="989013"/>
          <p14:tracePt t="74294" x="4568825" y="912813"/>
          <p14:tracePt t="74294" x="4530725" y="825500"/>
          <p14:tracePt t="74294" x="4518025" y="738188"/>
          <p14:tracePt t="74294" x="4518025" y="688975"/>
          <p14:tracePt t="74294" x="4518025" y="663575"/>
          <p14:tracePt t="74294" x="4518025" y="638175"/>
          <p14:tracePt t="74294" x="4468813" y="638175"/>
          <p14:tracePt t="74294" x="4381500" y="638175"/>
          <p14:tracePt t="74294" x="4230688" y="638175"/>
          <p14:tracePt t="74294" x="3917950" y="550863"/>
          <p14:tracePt t="74294" x="3405188" y="387350"/>
          <p14:tracePt t="74294" x="2979738" y="2000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20DE87B-1933-4913-8F6D-BF9575C67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322" y="5268112"/>
            <a:ext cx="2743200" cy="1262533"/>
          </a:xfrm>
          <a:prstGeom prst="rect">
            <a:avLst/>
          </a:prstGeom>
        </p:spPr>
      </p:pic>
      <p:pic>
        <p:nvPicPr>
          <p:cNvPr id="5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6E85EC7-6F2B-4C40-8688-82518EC682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53"/>
          <a:stretch/>
        </p:blipFill>
        <p:spPr>
          <a:xfrm>
            <a:off x="10591800" y="53267"/>
            <a:ext cx="1600200" cy="1218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A8F756-8288-4F6F-91C2-53D741F0EAB1}"/>
              </a:ext>
            </a:extLst>
          </p:cNvPr>
          <p:cNvSpPr txBox="1"/>
          <p:nvPr/>
        </p:nvSpPr>
        <p:spPr>
          <a:xfrm>
            <a:off x="265044" y="662607"/>
            <a:ext cx="108005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dirty="0"/>
              <a:t>Task 1:  Channel Profile investigation</a:t>
            </a:r>
          </a:p>
          <a:p>
            <a:endParaRPr lang="en-GB" sz="900" b="1" i="1" dirty="0"/>
          </a:p>
          <a:p>
            <a:r>
              <a:rPr lang="en-GB" b="1" i="1" dirty="0"/>
              <a:t>Aims: </a:t>
            </a:r>
            <a:r>
              <a:rPr lang="en-GB" dirty="0"/>
              <a:t>To investigate the channel profile of the natural meander</a:t>
            </a:r>
          </a:p>
          <a:p>
            <a:r>
              <a:rPr lang="en-GB" b="1" i="1" dirty="0"/>
              <a:t>Hypothesis</a:t>
            </a:r>
            <a:r>
              <a:rPr lang="en-GB" b="1" dirty="0"/>
              <a:t>: </a:t>
            </a:r>
            <a:r>
              <a:rPr lang="en-GB" dirty="0"/>
              <a:t>The outside of the bend will have a greater water depth than the inside of the bend</a:t>
            </a:r>
          </a:p>
          <a:p>
            <a:endParaRPr lang="en-GB" sz="900" dirty="0"/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8AE300-0253-4206-BD1B-7D979ADF52F8}"/>
              </a:ext>
            </a:extLst>
          </p:cNvPr>
          <p:cNvSpPr txBox="1"/>
          <p:nvPr/>
        </p:nvSpPr>
        <p:spPr>
          <a:xfrm>
            <a:off x="265044" y="3194892"/>
            <a:ext cx="1198209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dirty="0"/>
              <a:t>Task 3:  River velocity investigation</a:t>
            </a:r>
          </a:p>
          <a:p>
            <a:r>
              <a:rPr lang="en-GB" b="1" i="1" dirty="0"/>
              <a:t>Aims: </a:t>
            </a:r>
            <a:r>
              <a:rPr lang="en-GB" dirty="0"/>
              <a:t>To compare the velocity (speed) of a river at the outside and inside bend of a meander. To investigate how the human management of rivers can affect velocity</a:t>
            </a:r>
          </a:p>
          <a:p>
            <a:r>
              <a:rPr lang="en-GB" b="1" i="1" dirty="0"/>
              <a:t>Hypothesis: </a:t>
            </a:r>
            <a:r>
              <a:rPr lang="en-GB" dirty="0"/>
              <a:t>River velocity will vary across the channel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16F16-2962-4203-81B2-29DCF3F4AF77}"/>
              </a:ext>
            </a:extLst>
          </p:cNvPr>
          <p:cNvSpPr txBox="1"/>
          <p:nvPr/>
        </p:nvSpPr>
        <p:spPr>
          <a:xfrm>
            <a:off x="265044" y="2026543"/>
            <a:ext cx="11982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dirty="0"/>
              <a:t>Task 2:  Sediment and bed load investigation</a:t>
            </a:r>
          </a:p>
          <a:p>
            <a:r>
              <a:rPr lang="en-GB" b="1" i="1" dirty="0"/>
              <a:t>Aims: </a:t>
            </a:r>
            <a:r>
              <a:rPr lang="en-GB" dirty="0"/>
              <a:t>To compare sediment changes across the width of the river meander. To compare the sediment load in a natural meander to the load in a straightened section of the river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9E20A-5747-4D07-8BDC-579C2E59F4CF}"/>
              </a:ext>
            </a:extLst>
          </p:cNvPr>
          <p:cNvSpPr txBox="1"/>
          <p:nvPr/>
        </p:nvSpPr>
        <p:spPr>
          <a:xfrm>
            <a:off x="318051" y="4772003"/>
            <a:ext cx="12284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dirty="0"/>
              <a:t>Task 4:  Field Sketch and show the features of the natural meander section of the river.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1E299E-F23D-4AC0-AEAC-821F5C3E61F1}"/>
              </a:ext>
            </a:extLst>
          </p:cNvPr>
          <p:cNvSpPr txBox="1"/>
          <p:nvPr/>
        </p:nvSpPr>
        <p:spPr>
          <a:xfrm>
            <a:off x="265044" y="5579772"/>
            <a:ext cx="6195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1" dirty="0"/>
              <a:t>Task 5:  Environnemental Perception Survey:</a:t>
            </a:r>
            <a:endParaRPr lang="en-GB" sz="2400" b="1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7D72A0-AE07-4F02-A424-A72743504782}"/>
              </a:ext>
            </a:extLst>
          </p:cNvPr>
          <p:cNvSpPr txBox="1"/>
          <p:nvPr/>
        </p:nvSpPr>
        <p:spPr>
          <a:xfrm>
            <a:off x="185530" y="100644"/>
            <a:ext cx="10406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1" dirty="0"/>
              <a:t>National Curriculum activities river survey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CD4E0A-E258-4CB3-8183-799805AE3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2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281">
        <p:fade/>
      </p:transition>
    </mc:Choice>
    <mc:Fallback xmlns="">
      <p:transition spd="med" advTm="292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900" x="11077575" y="2452688"/>
          <p14:tracePt t="23905" x="10414000" y="2089150"/>
          <p14:tracePt t="23913" x="9875838" y="1801813"/>
          <p14:tracePt t="23921" x="9413875" y="1527175"/>
          <p14:tracePt t="23929" x="9037638" y="1250950"/>
          <p14:tracePt t="23936" x="8661400" y="989013"/>
          <p14:tracePt t="23952" x="8574088" y="925513"/>
          <p14:tracePt t="23959" x="8499475" y="876300"/>
          <p14:tracePt t="23968" x="8474075" y="850900"/>
          <p14:tracePt t="24319" x="8435975" y="850900"/>
          <p14:tracePt t="24325" x="8348663" y="850900"/>
          <p14:tracePt t="24332" x="8199438" y="850900"/>
          <p14:tracePt t="24342" x="7999413" y="850900"/>
          <p14:tracePt t="24351" x="7572375" y="801688"/>
          <p14:tracePt t="24358" x="7059613" y="763588"/>
          <p14:tracePt t="24365" x="6396038" y="663575"/>
          <p14:tracePt t="24373" x="5832475" y="588963"/>
          <p14:tracePt t="24381" x="5270500" y="500063"/>
          <p14:tracePt t="24388" x="4643438" y="425450"/>
          <p14:tracePt t="24395" x="4181475" y="338138"/>
          <p14:tracePt t="24403" x="3717925" y="250825"/>
          <p14:tracePt t="24410" x="3417888" y="187325"/>
          <p14:tracePt t="24419" x="3116263" y="112713"/>
          <p14:tracePt t="24424" x="2954338" y="74613"/>
          <p14:tracePt t="24435" x="2816225" y="38100"/>
          <p14:tracePt t="24441" x="2703513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A63F6B8-AD1C-4DBE-B750-8DBB33D11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671" y="863781"/>
            <a:ext cx="1600200" cy="1323975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D79BF56-1614-4AA7-847C-7481AC718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381" y="899922"/>
            <a:ext cx="2743200" cy="126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2E2C2B"/>
      </a:dk1>
      <a:lt1>
        <a:srgbClr val="FFFFFF"/>
      </a:lt1>
      <a:dk2>
        <a:srgbClr val="500778"/>
      </a:dk2>
      <a:lt2>
        <a:srgbClr val="A47FB2"/>
      </a:lt2>
      <a:accent1>
        <a:srgbClr val="007953"/>
      </a:accent1>
      <a:accent2>
        <a:srgbClr val="C3D600"/>
      </a:accent2>
      <a:accent3>
        <a:srgbClr val="0071CE"/>
      </a:accent3>
      <a:accent4>
        <a:srgbClr val="71C5E8"/>
      </a:accent4>
      <a:accent5>
        <a:srgbClr val="E35105"/>
      </a:accent5>
      <a:accent6>
        <a:srgbClr val="ED8B00"/>
      </a:accent6>
      <a:hlink>
        <a:srgbClr val="00B2A8"/>
      </a:hlink>
      <a:folHlink>
        <a:srgbClr val="28292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">
      <a:dk1>
        <a:srgbClr val="2E2C2B"/>
      </a:dk1>
      <a:lt1>
        <a:srgbClr val="FFFFFF"/>
      </a:lt1>
      <a:dk2>
        <a:srgbClr val="500778"/>
      </a:dk2>
      <a:lt2>
        <a:srgbClr val="A47FB2"/>
      </a:lt2>
      <a:accent1>
        <a:srgbClr val="007953"/>
      </a:accent1>
      <a:accent2>
        <a:srgbClr val="C3D600"/>
      </a:accent2>
      <a:accent3>
        <a:srgbClr val="0071CE"/>
      </a:accent3>
      <a:accent4>
        <a:srgbClr val="71C5E8"/>
      </a:accent4>
      <a:accent5>
        <a:srgbClr val="E35105"/>
      </a:accent5>
      <a:accent6>
        <a:srgbClr val="ED8B00"/>
      </a:accent6>
      <a:hlink>
        <a:srgbClr val="00B2A8"/>
      </a:hlink>
      <a:folHlink>
        <a:srgbClr val="2829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2E2C2B"/>
      </a:dk1>
      <a:lt1>
        <a:srgbClr val="FFFFFF"/>
      </a:lt1>
      <a:dk2>
        <a:srgbClr val="500778"/>
      </a:dk2>
      <a:lt2>
        <a:srgbClr val="A47FB2"/>
      </a:lt2>
      <a:accent1>
        <a:srgbClr val="007953"/>
      </a:accent1>
      <a:accent2>
        <a:srgbClr val="C3D600"/>
      </a:accent2>
      <a:accent3>
        <a:srgbClr val="0071CE"/>
      </a:accent3>
      <a:accent4>
        <a:srgbClr val="71C5E8"/>
      </a:accent4>
      <a:accent5>
        <a:srgbClr val="E35105"/>
      </a:accent5>
      <a:accent6>
        <a:srgbClr val="ED8B00"/>
      </a:accent6>
      <a:hlink>
        <a:srgbClr val="00B2A8"/>
      </a:hlink>
      <a:folHlink>
        <a:srgbClr val="2829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1">
      <a:dk1>
        <a:srgbClr val="2E2C2B"/>
      </a:dk1>
      <a:lt1>
        <a:srgbClr val="FFFFFF"/>
      </a:lt1>
      <a:dk2>
        <a:srgbClr val="500778"/>
      </a:dk2>
      <a:lt2>
        <a:srgbClr val="A47FB2"/>
      </a:lt2>
      <a:accent1>
        <a:srgbClr val="007953"/>
      </a:accent1>
      <a:accent2>
        <a:srgbClr val="C3D600"/>
      </a:accent2>
      <a:accent3>
        <a:srgbClr val="0071CE"/>
      </a:accent3>
      <a:accent4>
        <a:srgbClr val="71C5E8"/>
      </a:accent4>
      <a:accent5>
        <a:srgbClr val="E35105"/>
      </a:accent5>
      <a:accent6>
        <a:srgbClr val="ED8B00"/>
      </a:accent6>
      <a:hlink>
        <a:srgbClr val="00B2A8"/>
      </a:hlink>
      <a:folHlink>
        <a:srgbClr val="2829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3A8FED2336A649A79125E522D3036E" ma:contentTypeVersion="9" ma:contentTypeDescription="Create a new document." ma:contentTypeScope="" ma:versionID="0a1910a76b29377b4d0a2a097212bdd7">
  <xsd:schema xmlns:xsd="http://www.w3.org/2001/XMLSchema" xmlns:xs="http://www.w3.org/2001/XMLSchema" xmlns:p="http://schemas.microsoft.com/office/2006/metadata/properties" xmlns:ns2="60f3f57f-a6c5-4cc5-a152-283def6a6346" targetNamespace="http://schemas.microsoft.com/office/2006/metadata/properties" ma:root="true" ma:fieldsID="201c9727de097c22326658c60b875d0e" ns2:_="">
    <xsd:import namespace="60f3f57f-a6c5-4cc5-a152-283def6a63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f3f57f-a6c5-4cc5-a152-283def6a63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1B565D-86F4-41A4-8802-FB2A843D51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DA116D-A1D0-4F84-A950-CCDAF7085C9A}">
  <ds:schemaRefs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60f3f57f-a6c5-4cc5-a152-283def6a6346"/>
  </ds:schemaRefs>
</ds:datastoreItem>
</file>

<file path=customXml/itemProps3.xml><?xml version="1.0" encoding="utf-8"?>
<ds:datastoreItem xmlns:ds="http://schemas.openxmlformats.org/officeDocument/2006/customXml" ds:itemID="{1EE036C9-2ECA-4CAB-9EAA-B7C578F390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f3f57f-a6c5-4cc5-a152-283def6a63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364</Words>
  <Application>Microsoft Office PowerPoint</Application>
  <PresentationFormat>Widescreen</PresentationFormat>
  <Paragraphs>36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ReithSans</vt:lpstr>
      <vt:lpstr>Roboto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Bishop</dc:creator>
  <cp:lastModifiedBy>Andrew Sidders</cp:lastModifiedBy>
  <cp:revision>67</cp:revision>
  <dcterms:created xsi:type="dcterms:W3CDTF">2019-12-05T16:20:50Z</dcterms:created>
  <dcterms:modified xsi:type="dcterms:W3CDTF">2021-11-01T19:35:43Z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0x010100AB3A8FED2336A649A79125E522D3036E</vt:lpwstr>
  </property>
  <property fmtid="{D5CDD505-2E9C-101B-9397-08002B2CF9AE}" pid="3" name="Order">
    <vt:r8>9200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