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6" r:id="rId4"/>
    <p:sldMasterId id="2147483685" r:id="rId5"/>
    <p:sldMasterId id="2147483660" r:id="rId6"/>
    <p:sldMasterId id="2147483672" r:id="rId7"/>
  </p:sldMasterIdLst>
  <p:sldIdLst>
    <p:sldId id="256" r:id="rId8"/>
    <p:sldId id="258" r:id="rId9"/>
    <p:sldId id="260" r:id="rId10"/>
    <p:sldId id="291" r:id="rId11"/>
    <p:sldId id="277" r:id="rId12"/>
    <p:sldId id="279" r:id="rId13"/>
    <p:sldId id="278" r:id="rId14"/>
    <p:sldId id="283" r:id="rId15"/>
    <p:sldId id="284" r:id="rId16"/>
    <p:sldId id="288" r:id="rId17"/>
    <p:sldId id="289" r:id="rId18"/>
    <p:sldId id="286" r:id="rId19"/>
    <p:sldId id="281" r:id="rId20"/>
    <p:sldId id="290" r:id="rId21"/>
    <p:sldId id="292" r:id="rId22"/>
    <p:sldId id="296" r:id="rId23"/>
    <p:sldId id="287" r:id="rId24"/>
    <p:sldId id="293" r:id="rId25"/>
    <p:sldId id="294" r:id="rId26"/>
    <p:sldId id="295" r:id="rId27"/>
    <p:sldId id="297" r:id="rId28"/>
    <p:sldId id="300" r:id="rId29"/>
    <p:sldId id="299" r:id="rId30"/>
    <p:sldId id="303" r:id="rId31"/>
    <p:sldId id="302" r:id="rId32"/>
    <p:sldId id="262" r:id="rId33"/>
    <p:sldId id="301" r:id="rId34"/>
    <p:sldId id="298" r:id="rId35"/>
    <p:sldId id="280" r:id="rId36"/>
    <p:sldId id="282" r:id="rId37"/>
    <p:sldId id="259"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w Sidders" initials="AS" lastIdx="1" clrIdx="0">
    <p:extLst>
      <p:ext uri="{19B8F6BF-5375-455C-9EA6-DF929625EA0E}">
        <p15:presenceInfo xmlns:p15="http://schemas.microsoft.com/office/powerpoint/2012/main" userId="S::andrews@essexwt.org.uk::04d4d54c-22dd-45d1-b321-2359a9c444d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2626"/>
    <a:srgbClr val="00B2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4" autoAdjust="0"/>
    <p:restoredTop sz="94694"/>
  </p:normalViewPr>
  <p:slideViewPr>
    <p:cSldViewPr snapToGrid="0" snapToObjects="1">
      <p:cViewPr varScale="1">
        <p:scale>
          <a:sx n="85" d="100"/>
          <a:sy n="85" d="100"/>
        </p:scale>
        <p:origin x="9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commentAuthors" Target="commentAuthors.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ableStyles" Target="tableStyle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2-01T09:59:28.097" idx="1">
    <p:pos x="7416" y="996"/>
    <p:text/>
    <p:extLst>
      <p:ext uri="{C676402C-5697-4E1C-873F-D02D1690AC5C}">
        <p15:threadingInfo xmlns:p15="http://schemas.microsoft.com/office/powerpoint/2012/main" timeZoneBias="0"/>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95652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CE29-DFC8-1744-8DED-16F8FAA6AF2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BCCD7B6-C0D9-D948-BAFD-F7DBACF3DD8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661081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9AB90-EB60-5C45-9D53-51BB0665A2AF}"/>
              </a:ext>
            </a:extLst>
          </p:cNvPr>
          <p:cNvSpPr>
            <a:spLocks noGrp="1"/>
          </p:cNvSpPr>
          <p:nvPr>
            <p:ph type="title"/>
          </p:nvPr>
        </p:nvSpPr>
        <p:spPr>
          <a:xfrm>
            <a:off x="396000" y="1709738"/>
            <a:ext cx="10993031" cy="2852737"/>
          </a:xfrm>
        </p:spPr>
        <p:txBody>
          <a:bodyPr anchor="b"/>
          <a:lstStyle>
            <a:lvl1pPr>
              <a:defRPr sz="6000"/>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B1AA1F6B-9679-2B48-A088-D8459345B983}"/>
              </a:ext>
            </a:extLst>
          </p:cNvPr>
          <p:cNvSpPr>
            <a:spLocks noGrp="1"/>
          </p:cNvSpPr>
          <p:nvPr>
            <p:ph type="body" idx="1"/>
          </p:nvPr>
        </p:nvSpPr>
        <p:spPr>
          <a:xfrm>
            <a:off x="39600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Tree>
    <p:extLst>
      <p:ext uri="{BB962C8B-B14F-4D97-AF65-F5344CB8AC3E}">
        <p14:creationId xmlns:p14="http://schemas.microsoft.com/office/powerpoint/2010/main" val="5750589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8A911-514F-524F-94EE-4933F99F856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767B494-46F0-BB4C-B3CC-230A4789B7DA}"/>
              </a:ext>
            </a:extLst>
          </p:cNvPr>
          <p:cNvSpPr>
            <a:spLocks noGrp="1"/>
          </p:cNvSpPr>
          <p:nvPr>
            <p:ph sz="half" idx="1"/>
          </p:nvPr>
        </p:nvSpPr>
        <p:spPr>
          <a:xfrm>
            <a:off x="838200" y="1825625"/>
            <a:ext cx="5181600" cy="435133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a:extLst>
              <a:ext uri="{FF2B5EF4-FFF2-40B4-BE49-F238E27FC236}">
                <a16:creationId xmlns:a16="http://schemas.microsoft.com/office/drawing/2014/main" id="{03CE607A-BF7B-E24E-B406-9DE6C39AB2F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668656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405BE-10AF-4A4E-99DF-743F7FB8197B}"/>
              </a:ext>
            </a:extLst>
          </p:cNvPr>
          <p:cNvSpPr>
            <a:spLocks noGrp="1"/>
          </p:cNvSpPr>
          <p:nvPr>
            <p:ph type="title"/>
          </p:nvPr>
        </p:nvSpPr>
        <p:spPr>
          <a:xfrm>
            <a:off x="396000" y="365125"/>
            <a:ext cx="10515600" cy="1325563"/>
          </a:xfrm>
        </p:spPr>
        <p:txBody>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C29D8C8C-8329-1842-851C-0FB5970E72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03090D5E-BB74-8847-9C63-A76037F9DF56}"/>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6A983287-01ED-0047-94D6-EA4B1EC2BD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A9281340-665C-FB4F-A910-805EEF334EC5}"/>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0376389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D573F-B2D5-1F48-A94F-AB48A2361DF2}"/>
              </a:ext>
            </a:extLst>
          </p:cNvPr>
          <p:cNvSpPr>
            <a:spLocks noGrp="1"/>
          </p:cNvSpPr>
          <p:nvPr>
            <p:ph type="title"/>
          </p:nvPr>
        </p:nvSpPr>
        <p:spPr>
          <a:xfrm>
            <a:off x="396000" y="365125"/>
            <a:ext cx="10515600" cy="1325563"/>
          </a:xfrm>
        </p:spPr>
        <p:txBody>
          <a:bodyPr/>
          <a:lstStyle/>
          <a:p>
            <a:r>
              <a:rPr lang="en-GB"/>
              <a:t>Click to edit Master title style</a:t>
            </a:r>
            <a:endParaRPr lang="en-US"/>
          </a:p>
        </p:txBody>
      </p:sp>
    </p:spTree>
    <p:extLst>
      <p:ext uri="{BB962C8B-B14F-4D97-AF65-F5344CB8AC3E}">
        <p14:creationId xmlns:p14="http://schemas.microsoft.com/office/powerpoint/2010/main" val="7853742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89169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9447D-51E8-964E-851F-AC40FAC4488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A7492FD-B1F3-2348-BB33-FECE005633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A62B67C5-EEC4-5B4E-B5AA-938740E044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10123433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572CB-96B1-7643-AE34-657DD184409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B0CA7B8-6A38-D740-BEF0-9548EA775F2E}"/>
              </a:ext>
            </a:extLst>
          </p:cNvPr>
          <p:cNvSpPr>
            <a:spLocks noGrp="1"/>
          </p:cNvSpPr>
          <p:nvPr>
            <p:ph type="pic" idx="1"/>
          </p:nvPr>
        </p:nvSpPr>
        <p:spPr>
          <a:xfrm>
            <a:off x="5183188" y="987425"/>
            <a:ext cx="5630221"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D473904-DF1C-7140-8DA7-25F5929AAE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28448777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descr="A picture containing drawing&#10;&#10;Description automatically generated">
            <a:extLst>
              <a:ext uri="{FF2B5EF4-FFF2-40B4-BE49-F238E27FC236}">
                <a16:creationId xmlns:a16="http://schemas.microsoft.com/office/drawing/2014/main" id="{9D4A96EF-339E-8C4B-A85B-990EC38C0393}"/>
              </a:ext>
            </a:extLst>
          </p:cNvPr>
          <p:cNvPicPr>
            <a:picLocks noChangeAspect="1"/>
          </p:cNvPicPr>
          <p:nvPr userDrawn="1"/>
        </p:nvPicPr>
        <p:blipFill>
          <a:blip r:embed="rId2"/>
          <a:stretch>
            <a:fillRect/>
          </a:stretch>
        </p:blipFill>
        <p:spPr>
          <a:xfrm>
            <a:off x="5447165" y="2381830"/>
            <a:ext cx="1297670" cy="2094341"/>
          </a:xfrm>
          <a:prstGeom prst="rect">
            <a:avLst/>
          </a:prstGeom>
        </p:spPr>
      </p:pic>
    </p:spTree>
    <p:extLst>
      <p:ext uri="{BB962C8B-B14F-4D97-AF65-F5344CB8AC3E}">
        <p14:creationId xmlns:p14="http://schemas.microsoft.com/office/powerpoint/2010/main" val="11569352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6AFA845-3FEF-A948-A524-1318D62C1A69}"/>
              </a:ext>
            </a:extLst>
          </p:cNvPr>
          <p:cNvSpPr/>
          <p:nvPr userDrawn="1"/>
        </p:nvSpPr>
        <p:spPr>
          <a:xfrm>
            <a:off x="-2" y="0"/>
            <a:ext cx="12192002" cy="6858000"/>
          </a:xfrm>
          <a:prstGeom prst="rect">
            <a:avLst/>
          </a:prstGeom>
          <a:solidFill>
            <a:srgbClr val="00B2A9"/>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8" name="Picture 7" descr="A picture containing drawing&#10;&#10;Description automatically generated">
            <a:extLst>
              <a:ext uri="{FF2B5EF4-FFF2-40B4-BE49-F238E27FC236}">
                <a16:creationId xmlns:a16="http://schemas.microsoft.com/office/drawing/2014/main" id="{03CEB92C-2D7F-CB4D-8A09-69898C75E042}"/>
              </a:ext>
            </a:extLst>
          </p:cNvPr>
          <p:cNvPicPr>
            <a:picLocks noChangeAspect="1"/>
          </p:cNvPicPr>
          <p:nvPr userDrawn="1"/>
        </p:nvPicPr>
        <p:blipFill rotWithShape="1">
          <a:blip r:embed="rId2">
            <a:alphaModFix/>
          </a:blip>
          <a:srcRect l="19940"/>
          <a:stretch/>
        </p:blipFill>
        <p:spPr>
          <a:xfrm>
            <a:off x="-1" y="329977"/>
            <a:ext cx="2890981" cy="2783476"/>
          </a:xfrm>
          <a:prstGeom prst="rect">
            <a:avLst/>
          </a:prstGeom>
        </p:spPr>
      </p:pic>
      <p:cxnSp>
        <p:nvCxnSpPr>
          <p:cNvPr id="9" name="Straight Connector 8">
            <a:extLst>
              <a:ext uri="{FF2B5EF4-FFF2-40B4-BE49-F238E27FC236}">
                <a16:creationId xmlns:a16="http://schemas.microsoft.com/office/drawing/2014/main" id="{03165DDE-1973-724A-9359-7237152D2BE4}"/>
              </a:ext>
            </a:extLst>
          </p:cNvPr>
          <p:cNvCxnSpPr>
            <a:cxnSpLocks/>
          </p:cNvCxnSpPr>
          <p:nvPr userDrawn="1"/>
        </p:nvCxnSpPr>
        <p:spPr>
          <a:xfrm>
            <a:off x="373711" y="6528021"/>
            <a:ext cx="11416859"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655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id="{03CEB92C-2D7F-CB4D-8A09-69898C75E042}"/>
              </a:ext>
            </a:extLst>
          </p:cNvPr>
          <p:cNvPicPr>
            <a:picLocks noChangeAspect="1"/>
          </p:cNvPicPr>
          <p:nvPr userDrawn="1"/>
        </p:nvPicPr>
        <p:blipFill rotWithShape="1">
          <a:blip r:embed="rId2">
            <a:alphaModFix/>
          </a:blip>
          <a:srcRect l="19940"/>
          <a:stretch/>
        </p:blipFill>
        <p:spPr>
          <a:xfrm>
            <a:off x="-1" y="329977"/>
            <a:ext cx="2890981" cy="2783476"/>
          </a:xfrm>
          <a:prstGeom prst="rect">
            <a:avLst/>
          </a:prstGeom>
        </p:spPr>
      </p:pic>
    </p:spTree>
    <p:extLst>
      <p:ext uri="{BB962C8B-B14F-4D97-AF65-F5344CB8AC3E}">
        <p14:creationId xmlns:p14="http://schemas.microsoft.com/office/powerpoint/2010/main" val="3233441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E5819F5-5FD1-CB40-9910-A6CC6E29E0F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5701"/>
          <a:stretch/>
        </p:blipFill>
        <p:spPr>
          <a:xfrm>
            <a:off x="0" y="0"/>
            <a:ext cx="12236254" cy="6858000"/>
          </a:xfrm>
          <a:prstGeom prst="rect">
            <a:avLst/>
          </a:prstGeom>
        </p:spPr>
      </p:pic>
      <p:pic>
        <p:nvPicPr>
          <p:cNvPr id="6" name="Picture 5" descr="A picture containing drawing&#10;&#10;Description automatically generated">
            <a:extLst>
              <a:ext uri="{FF2B5EF4-FFF2-40B4-BE49-F238E27FC236}">
                <a16:creationId xmlns:a16="http://schemas.microsoft.com/office/drawing/2014/main" id="{115D97B5-2C03-3E4A-ADF0-80A741A8D5F0}"/>
              </a:ext>
            </a:extLst>
          </p:cNvPr>
          <p:cNvPicPr>
            <a:picLocks noChangeAspect="1"/>
          </p:cNvPicPr>
          <p:nvPr userDrawn="1"/>
        </p:nvPicPr>
        <p:blipFill>
          <a:blip r:embed="rId3"/>
          <a:stretch>
            <a:fillRect/>
          </a:stretch>
        </p:blipFill>
        <p:spPr>
          <a:xfrm>
            <a:off x="11104323" y="5698343"/>
            <a:ext cx="830023" cy="830023"/>
          </a:xfrm>
          <a:prstGeom prst="rect">
            <a:avLst/>
          </a:prstGeom>
        </p:spPr>
      </p:pic>
      <p:cxnSp>
        <p:nvCxnSpPr>
          <p:cNvPr id="7" name="Straight Connector 6">
            <a:extLst>
              <a:ext uri="{FF2B5EF4-FFF2-40B4-BE49-F238E27FC236}">
                <a16:creationId xmlns:a16="http://schemas.microsoft.com/office/drawing/2014/main" id="{C7C0773C-7FD1-E04D-AC72-6059A469BD1E}"/>
              </a:ext>
            </a:extLst>
          </p:cNvPr>
          <p:cNvCxnSpPr>
            <a:cxnSpLocks/>
          </p:cNvCxnSpPr>
          <p:nvPr userDrawn="1"/>
        </p:nvCxnSpPr>
        <p:spPr>
          <a:xfrm>
            <a:off x="373711" y="6528021"/>
            <a:ext cx="10439698" cy="34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11B7F8D6-34EA-7F47-98C6-94351C294C6F}"/>
              </a:ext>
            </a:extLst>
          </p:cNvPr>
          <p:cNvSpPr>
            <a:spLocks noGrp="1"/>
          </p:cNvSpPr>
          <p:nvPr>
            <p:ph type="title" hasCustomPrompt="1"/>
          </p:nvPr>
        </p:nvSpPr>
        <p:spPr>
          <a:xfrm>
            <a:off x="396000" y="365125"/>
            <a:ext cx="10515600" cy="1325563"/>
          </a:xfrm>
        </p:spPr>
        <p:txBody>
          <a:bodyPr/>
          <a:lstStyle>
            <a:lvl1pPr>
              <a:defRPr>
                <a:solidFill>
                  <a:schemeClr val="bg1"/>
                </a:solidFill>
              </a:defRPr>
            </a:lvl1pPr>
          </a:lstStyle>
          <a:p>
            <a:r>
              <a:rPr lang="en-GB" dirty="0"/>
              <a:t>Title here</a:t>
            </a:r>
            <a:endParaRPr lang="en-US" dirty="0"/>
          </a:p>
        </p:txBody>
      </p:sp>
    </p:spTree>
    <p:extLst>
      <p:ext uri="{BB962C8B-B14F-4D97-AF65-F5344CB8AC3E}">
        <p14:creationId xmlns:p14="http://schemas.microsoft.com/office/powerpoint/2010/main" val="39961490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C8DC60-1867-884A-8AE9-515040E3838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 t="3131" r="385" b="13110"/>
          <a:stretch/>
        </p:blipFill>
        <p:spPr>
          <a:xfrm>
            <a:off x="-45437" y="-1"/>
            <a:ext cx="12237437" cy="6858001"/>
          </a:xfrm>
          <a:prstGeom prst="rect">
            <a:avLst/>
          </a:prstGeom>
        </p:spPr>
      </p:pic>
      <p:sp>
        <p:nvSpPr>
          <p:cNvPr id="5" name="Rectangle 4">
            <a:extLst>
              <a:ext uri="{FF2B5EF4-FFF2-40B4-BE49-F238E27FC236}">
                <a16:creationId xmlns:a16="http://schemas.microsoft.com/office/drawing/2014/main" id="{A8B14EE8-EF93-2F4B-B78D-551FCF2455F2}"/>
              </a:ext>
            </a:extLst>
          </p:cNvPr>
          <p:cNvSpPr/>
          <p:nvPr userDrawn="1"/>
        </p:nvSpPr>
        <p:spPr>
          <a:xfrm>
            <a:off x="-45437" y="-1"/>
            <a:ext cx="6141437" cy="6858001"/>
          </a:xfrm>
          <a:prstGeom prst="rect">
            <a:avLst/>
          </a:prstGeom>
          <a:solidFill>
            <a:srgbClr val="00B2A9">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GB" dirty="0"/>
          </a:p>
        </p:txBody>
      </p:sp>
      <p:pic>
        <p:nvPicPr>
          <p:cNvPr id="6" name="Picture 5" descr="A picture containing drawing&#10;&#10;Description automatically generated">
            <a:extLst>
              <a:ext uri="{FF2B5EF4-FFF2-40B4-BE49-F238E27FC236}">
                <a16:creationId xmlns:a16="http://schemas.microsoft.com/office/drawing/2014/main" id="{115D97B5-2C03-3E4A-ADF0-80A741A8D5F0}"/>
              </a:ext>
            </a:extLst>
          </p:cNvPr>
          <p:cNvPicPr>
            <a:picLocks noChangeAspect="1"/>
          </p:cNvPicPr>
          <p:nvPr userDrawn="1"/>
        </p:nvPicPr>
        <p:blipFill>
          <a:blip r:embed="rId3"/>
          <a:stretch>
            <a:fillRect/>
          </a:stretch>
        </p:blipFill>
        <p:spPr>
          <a:xfrm>
            <a:off x="11104323" y="5698343"/>
            <a:ext cx="830023" cy="830023"/>
          </a:xfrm>
          <a:prstGeom prst="rect">
            <a:avLst/>
          </a:prstGeom>
        </p:spPr>
      </p:pic>
      <p:cxnSp>
        <p:nvCxnSpPr>
          <p:cNvPr id="7" name="Straight Connector 6">
            <a:extLst>
              <a:ext uri="{FF2B5EF4-FFF2-40B4-BE49-F238E27FC236}">
                <a16:creationId xmlns:a16="http://schemas.microsoft.com/office/drawing/2014/main" id="{C7C0773C-7FD1-E04D-AC72-6059A469BD1E}"/>
              </a:ext>
            </a:extLst>
          </p:cNvPr>
          <p:cNvCxnSpPr>
            <a:cxnSpLocks/>
          </p:cNvCxnSpPr>
          <p:nvPr userDrawn="1"/>
        </p:nvCxnSpPr>
        <p:spPr>
          <a:xfrm>
            <a:off x="373711" y="6528021"/>
            <a:ext cx="10439698" cy="34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2B1CE29-DFC8-1744-8DED-16F8FAA6AF28}"/>
              </a:ext>
            </a:extLst>
          </p:cNvPr>
          <p:cNvSpPr>
            <a:spLocks noGrp="1"/>
          </p:cNvSpPr>
          <p:nvPr>
            <p:ph type="title" hasCustomPrompt="1"/>
          </p:nvPr>
        </p:nvSpPr>
        <p:spPr>
          <a:xfrm>
            <a:off x="396000" y="365125"/>
            <a:ext cx="5700000" cy="1325563"/>
          </a:xfrm>
        </p:spPr>
        <p:txBody>
          <a:bodyPr/>
          <a:lstStyle>
            <a:lvl1pPr>
              <a:defRPr>
                <a:solidFill>
                  <a:schemeClr val="bg1"/>
                </a:solidFill>
              </a:defRPr>
            </a:lvl1pPr>
          </a:lstStyle>
          <a:p>
            <a:r>
              <a:rPr lang="en-GB" dirty="0"/>
              <a:t>Title here</a:t>
            </a:r>
            <a:endParaRPr lang="en-US" dirty="0"/>
          </a:p>
        </p:txBody>
      </p:sp>
      <p:sp>
        <p:nvSpPr>
          <p:cNvPr id="3" name="Content Placeholder 2">
            <a:extLst>
              <a:ext uri="{FF2B5EF4-FFF2-40B4-BE49-F238E27FC236}">
                <a16:creationId xmlns:a16="http://schemas.microsoft.com/office/drawing/2014/main" id="{CBCCD7B6-C0D9-D948-BAFD-F7DBACF3DD8E}"/>
              </a:ext>
            </a:extLst>
          </p:cNvPr>
          <p:cNvSpPr>
            <a:spLocks noGrp="1"/>
          </p:cNvSpPr>
          <p:nvPr>
            <p:ph idx="1"/>
          </p:nvPr>
        </p:nvSpPr>
        <p:spPr>
          <a:xfrm>
            <a:off x="396000" y="1825625"/>
            <a:ext cx="5700000" cy="4351338"/>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0691923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A2D4782-FDAE-2341-93E7-27FF8F8A237E}"/>
              </a:ext>
            </a:extLst>
          </p:cNvPr>
          <p:cNvPicPr>
            <a:picLocks noChangeAspect="1"/>
          </p:cNvPicPr>
          <p:nvPr userDrawn="1"/>
        </p:nvPicPr>
        <p:blipFill rotWithShape="1">
          <a:blip r:embed="rId2"/>
          <a:srcRect t="15416"/>
          <a:stretch/>
        </p:blipFill>
        <p:spPr>
          <a:xfrm>
            <a:off x="-45438" y="-1"/>
            <a:ext cx="12237437" cy="6858001"/>
          </a:xfrm>
          <a:prstGeom prst="rect">
            <a:avLst/>
          </a:prstGeom>
        </p:spPr>
      </p:pic>
      <p:sp>
        <p:nvSpPr>
          <p:cNvPr id="5" name="Rectangle 4">
            <a:extLst>
              <a:ext uri="{FF2B5EF4-FFF2-40B4-BE49-F238E27FC236}">
                <a16:creationId xmlns:a16="http://schemas.microsoft.com/office/drawing/2014/main" id="{A8B14EE8-EF93-2F4B-B78D-551FCF2455F2}"/>
              </a:ext>
            </a:extLst>
          </p:cNvPr>
          <p:cNvSpPr/>
          <p:nvPr userDrawn="1"/>
        </p:nvSpPr>
        <p:spPr>
          <a:xfrm>
            <a:off x="-45437" y="-1"/>
            <a:ext cx="6141437" cy="6858001"/>
          </a:xfrm>
          <a:prstGeom prst="rect">
            <a:avLst/>
          </a:prstGeom>
          <a:solidFill>
            <a:srgbClr val="272626">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GB" dirty="0"/>
          </a:p>
        </p:txBody>
      </p:sp>
      <p:pic>
        <p:nvPicPr>
          <p:cNvPr id="6" name="Picture 5" descr="A picture containing drawing&#10;&#10;Description automatically generated">
            <a:extLst>
              <a:ext uri="{FF2B5EF4-FFF2-40B4-BE49-F238E27FC236}">
                <a16:creationId xmlns:a16="http://schemas.microsoft.com/office/drawing/2014/main" id="{115D97B5-2C03-3E4A-ADF0-80A741A8D5F0}"/>
              </a:ext>
            </a:extLst>
          </p:cNvPr>
          <p:cNvPicPr>
            <a:picLocks noChangeAspect="1"/>
          </p:cNvPicPr>
          <p:nvPr userDrawn="1"/>
        </p:nvPicPr>
        <p:blipFill>
          <a:blip r:embed="rId3"/>
          <a:stretch>
            <a:fillRect/>
          </a:stretch>
        </p:blipFill>
        <p:spPr>
          <a:xfrm>
            <a:off x="11104323" y="5698343"/>
            <a:ext cx="830023" cy="830023"/>
          </a:xfrm>
          <a:prstGeom prst="rect">
            <a:avLst/>
          </a:prstGeom>
        </p:spPr>
      </p:pic>
      <p:cxnSp>
        <p:nvCxnSpPr>
          <p:cNvPr id="7" name="Straight Connector 6">
            <a:extLst>
              <a:ext uri="{FF2B5EF4-FFF2-40B4-BE49-F238E27FC236}">
                <a16:creationId xmlns:a16="http://schemas.microsoft.com/office/drawing/2014/main" id="{C7C0773C-7FD1-E04D-AC72-6059A469BD1E}"/>
              </a:ext>
            </a:extLst>
          </p:cNvPr>
          <p:cNvCxnSpPr>
            <a:cxnSpLocks/>
          </p:cNvCxnSpPr>
          <p:nvPr userDrawn="1"/>
        </p:nvCxnSpPr>
        <p:spPr>
          <a:xfrm>
            <a:off x="373711" y="6528021"/>
            <a:ext cx="10439698" cy="34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2B1CE29-DFC8-1744-8DED-16F8FAA6AF28}"/>
              </a:ext>
            </a:extLst>
          </p:cNvPr>
          <p:cNvSpPr>
            <a:spLocks noGrp="1"/>
          </p:cNvSpPr>
          <p:nvPr>
            <p:ph type="title" hasCustomPrompt="1"/>
          </p:nvPr>
        </p:nvSpPr>
        <p:spPr>
          <a:xfrm>
            <a:off x="396000" y="365125"/>
            <a:ext cx="5700000" cy="1325563"/>
          </a:xfrm>
        </p:spPr>
        <p:txBody>
          <a:bodyPr/>
          <a:lstStyle>
            <a:lvl1pPr>
              <a:defRPr>
                <a:solidFill>
                  <a:schemeClr val="bg1"/>
                </a:solidFill>
              </a:defRPr>
            </a:lvl1pPr>
          </a:lstStyle>
          <a:p>
            <a:r>
              <a:rPr lang="en-GB" dirty="0"/>
              <a:t>Title here</a:t>
            </a:r>
            <a:endParaRPr lang="en-US" dirty="0"/>
          </a:p>
        </p:txBody>
      </p:sp>
      <p:sp>
        <p:nvSpPr>
          <p:cNvPr id="3" name="Content Placeholder 2">
            <a:extLst>
              <a:ext uri="{FF2B5EF4-FFF2-40B4-BE49-F238E27FC236}">
                <a16:creationId xmlns:a16="http://schemas.microsoft.com/office/drawing/2014/main" id="{CBCCD7B6-C0D9-D948-BAFD-F7DBACF3DD8E}"/>
              </a:ext>
            </a:extLst>
          </p:cNvPr>
          <p:cNvSpPr>
            <a:spLocks noGrp="1"/>
          </p:cNvSpPr>
          <p:nvPr>
            <p:ph idx="1"/>
          </p:nvPr>
        </p:nvSpPr>
        <p:spPr>
          <a:xfrm>
            <a:off x="396000" y="1825625"/>
            <a:ext cx="5700000" cy="4351338"/>
          </a:xfrm>
        </p:spPr>
        <p:txBody>
          <a:bodyPr/>
          <a:lstStyle>
            <a:lvl1pPr>
              <a:buClr>
                <a:srgbClr val="00B2A9"/>
              </a:buClr>
              <a:defRPr>
                <a:solidFill>
                  <a:schemeClr val="bg1"/>
                </a:solidFill>
              </a:defRPr>
            </a:lvl1pPr>
            <a:lvl2pPr>
              <a:buClr>
                <a:srgbClr val="00B2A9"/>
              </a:buClr>
              <a:defRPr>
                <a:solidFill>
                  <a:schemeClr val="bg1"/>
                </a:solidFill>
              </a:defRPr>
            </a:lvl2pPr>
            <a:lvl3pPr>
              <a:buClr>
                <a:srgbClr val="00B2A9"/>
              </a:buClr>
              <a:defRPr>
                <a:solidFill>
                  <a:schemeClr val="bg1"/>
                </a:solidFill>
              </a:defRPr>
            </a:lvl3pPr>
            <a:lvl4pPr>
              <a:buClr>
                <a:srgbClr val="00B2A9"/>
              </a:buClr>
              <a:defRPr>
                <a:solidFill>
                  <a:schemeClr val="bg1"/>
                </a:solidFill>
              </a:defRPr>
            </a:lvl4pPr>
            <a:lvl5pPr>
              <a:buClr>
                <a:srgbClr val="00B2A9"/>
              </a:buCl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2407424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CE29-DFC8-1744-8DED-16F8FAA6AF2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BCCD7B6-C0D9-D948-BAFD-F7DBACF3DD8E}"/>
              </a:ext>
            </a:extLst>
          </p:cNvPr>
          <p:cNvSpPr>
            <a:spLocks noGrp="1"/>
          </p:cNvSpPr>
          <p:nvPr>
            <p:ph idx="1"/>
          </p:nvPr>
        </p:nvSpPr>
        <p:spPr>
          <a:xfrm>
            <a:off x="396000" y="1825625"/>
            <a:ext cx="10400631"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1883681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7E5EB-2A7F-6240-839A-7E2E276362A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F8B5D7FE-10C6-6E46-9279-E7928EE488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66843099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image" Target="../media/image3.png"/><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11/1/2021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
        <p:nvSpPr>
          <p:cNvPr id="7" name="Rectangle 6">
            <a:extLst>
              <a:ext uri="{FF2B5EF4-FFF2-40B4-BE49-F238E27FC236}">
                <a16:creationId xmlns:a16="http://schemas.microsoft.com/office/drawing/2014/main" id="{5FCA9C04-7E5B-2944-924C-DCFEB672D86A}"/>
              </a:ext>
            </a:extLst>
          </p:cNvPr>
          <p:cNvSpPr/>
          <p:nvPr userDrawn="1"/>
        </p:nvSpPr>
        <p:spPr>
          <a:xfrm>
            <a:off x="0" y="0"/>
            <a:ext cx="12192000" cy="6858000"/>
          </a:xfrm>
          <a:prstGeom prst="rect">
            <a:avLst/>
          </a:prstGeom>
          <a:solidFill>
            <a:srgbClr val="2E2D2C"/>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80DFCF77-79E5-6F45-8A7C-6653CD0DC299}"/>
              </a:ext>
            </a:extLst>
          </p:cNvPr>
          <p:cNvCxnSpPr>
            <a:cxnSpLocks/>
          </p:cNvCxnSpPr>
          <p:nvPr userDrawn="1"/>
        </p:nvCxnSpPr>
        <p:spPr>
          <a:xfrm>
            <a:off x="373711" y="6528021"/>
            <a:ext cx="11416859" cy="0"/>
          </a:xfrm>
          <a:prstGeom prst="line">
            <a:avLst/>
          </a:prstGeom>
          <a:ln w="19050">
            <a:solidFill>
              <a:srgbClr val="00B2A9"/>
            </a:solidFill>
          </a:ln>
        </p:spPr>
        <p:style>
          <a:lnRef idx="1">
            <a:schemeClr val="accent1"/>
          </a:lnRef>
          <a:fillRef idx="0">
            <a:schemeClr val="accent1"/>
          </a:fillRef>
          <a:effectRef idx="0">
            <a:schemeClr val="accent1"/>
          </a:effectRef>
          <a:fontRef idx="minor">
            <a:schemeClr val="tx1"/>
          </a:fontRef>
        </p:style>
      </p:cxnSp>
      <p:pic>
        <p:nvPicPr>
          <p:cNvPr id="9" name="Picture 8" descr="A picture containing drawing&#10;&#10;Description automatically generated">
            <a:extLst>
              <a:ext uri="{FF2B5EF4-FFF2-40B4-BE49-F238E27FC236}">
                <a16:creationId xmlns:a16="http://schemas.microsoft.com/office/drawing/2014/main" id="{DFC23668-C011-BE47-B6D2-C1E77CD56B3C}"/>
              </a:ext>
            </a:extLst>
          </p:cNvPr>
          <p:cNvPicPr>
            <a:picLocks noChangeAspect="1"/>
          </p:cNvPicPr>
          <p:nvPr userDrawn="1"/>
        </p:nvPicPr>
        <p:blipFill>
          <a:blip r:embed="rId3"/>
          <a:stretch>
            <a:fillRect/>
          </a:stretch>
        </p:blipFill>
        <p:spPr>
          <a:xfrm>
            <a:off x="10754412" y="377883"/>
            <a:ext cx="1020970" cy="1647768"/>
          </a:xfrm>
          <a:prstGeom prst="rect">
            <a:avLst/>
          </a:prstGeom>
        </p:spPr>
      </p:pic>
      <p:sp>
        <p:nvSpPr>
          <p:cNvPr id="10" name="Title 1">
            <a:extLst>
              <a:ext uri="{FF2B5EF4-FFF2-40B4-BE49-F238E27FC236}">
                <a16:creationId xmlns:a16="http://schemas.microsoft.com/office/drawing/2014/main" id="{D94BDB8C-EAB5-DF41-AF00-9615A2E906C1}"/>
              </a:ext>
            </a:extLst>
          </p:cNvPr>
          <p:cNvSpPr txBox="1">
            <a:spLocks/>
          </p:cNvSpPr>
          <p:nvPr userDrawn="1"/>
        </p:nvSpPr>
        <p:spPr>
          <a:xfrm>
            <a:off x="373711" y="1138017"/>
            <a:ext cx="10294290" cy="2387600"/>
          </a:xfrm>
          <a:prstGeom prst="rect">
            <a:avLst/>
          </a:prstGeom>
        </p:spPr>
        <p:txBody>
          <a:bodyPr anchor="b"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dirty="0">
                <a:solidFill>
                  <a:schemeClr val="bg1"/>
                </a:solidFill>
                <a:latin typeface="Arial" panose="020B0604020202020204" pitchFamily="34" charset="0"/>
                <a:cs typeface="Arial" panose="020B0604020202020204" pitchFamily="34" charset="0"/>
              </a:rPr>
              <a:t>Essex Wildlife Trust</a:t>
            </a:r>
          </a:p>
        </p:txBody>
      </p:sp>
      <p:cxnSp>
        <p:nvCxnSpPr>
          <p:cNvPr id="11" name="Straight Connector 10">
            <a:extLst>
              <a:ext uri="{FF2B5EF4-FFF2-40B4-BE49-F238E27FC236}">
                <a16:creationId xmlns:a16="http://schemas.microsoft.com/office/drawing/2014/main" id="{123FD6D8-3252-4B4D-AA63-65C662EF8D7D}"/>
              </a:ext>
            </a:extLst>
          </p:cNvPr>
          <p:cNvCxnSpPr>
            <a:cxnSpLocks/>
          </p:cNvCxnSpPr>
          <p:nvPr userDrawn="1"/>
        </p:nvCxnSpPr>
        <p:spPr>
          <a:xfrm>
            <a:off x="373711" y="6528021"/>
            <a:ext cx="11416859" cy="0"/>
          </a:xfrm>
          <a:prstGeom prst="line">
            <a:avLst/>
          </a:prstGeom>
          <a:ln w="19050">
            <a:solidFill>
              <a:srgbClr val="00B2A9"/>
            </a:solidFill>
          </a:ln>
        </p:spPr>
        <p:style>
          <a:lnRef idx="1">
            <a:schemeClr val="accent1"/>
          </a:lnRef>
          <a:fillRef idx="0">
            <a:schemeClr val="accent1"/>
          </a:fillRef>
          <a:effectRef idx="0">
            <a:schemeClr val="accent1"/>
          </a:effectRef>
          <a:fontRef idx="minor">
            <a:schemeClr val="tx1"/>
          </a:fontRef>
        </p:style>
      </p:cxnSp>
      <p:pic>
        <p:nvPicPr>
          <p:cNvPr id="12" name="Picture 11" descr="A picture containing drawing&#10;&#10;Description automatically generated">
            <a:extLst>
              <a:ext uri="{FF2B5EF4-FFF2-40B4-BE49-F238E27FC236}">
                <a16:creationId xmlns:a16="http://schemas.microsoft.com/office/drawing/2014/main" id="{A3A0766A-8AB5-8B44-812E-6A6185DB1AB3}"/>
              </a:ext>
            </a:extLst>
          </p:cNvPr>
          <p:cNvPicPr>
            <a:picLocks noChangeAspect="1"/>
          </p:cNvPicPr>
          <p:nvPr userDrawn="1"/>
        </p:nvPicPr>
        <p:blipFill>
          <a:blip r:embed="rId4">
            <a:alphaModFix amt="10000"/>
          </a:blip>
          <a:stretch>
            <a:fillRect/>
          </a:stretch>
        </p:blipFill>
        <p:spPr>
          <a:xfrm>
            <a:off x="6197600" y="1698363"/>
            <a:ext cx="4317997" cy="3328456"/>
          </a:xfrm>
          <a:prstGeom prst="rect">
            <a:avLst/>
          </a:prstGeom>
        </p:spPr>
      </p:pic>
    </p:spTree>
    <p:extLst>
      <p:ext uri="{BB962C8B-B14F-4D97-AF65-F5344CB8AC3E}">
        <p14:creationId xmlns:p14="http://schemas.microsoft.com/office/powerpoint/2010/main" val="2974241854"/>
      </p:ext>
    </p:extLst>
  </p:cSld>
  <p:clrMap bg1="lt1" tx1="dk1" bg2="lt2" tx2="dk2" accent1="accent1" accent2="accent2" accent3="accent3" accent4="accent4" accent5="accent5" accent6="accent6" hlink="hlink" folHlink="folHlink"/>
  <p:sldLayoutIdLst>
    <p:sldLayoutId id="214748375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71F226-DBD4-8342-BD4F-14B3D41B80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8C9E643-D569-6142-AEEC-19B2AFA15E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ectangle 6">
            <a:extLst>
              <a:ext uri="{FF2B5EF4-FFF2-40B4-BE49-F238E27FC236}">
                <a16:creationId xmlns:a16="http://schemas.microsoft.com/office/drawing/2014/main" id="{9B5E52FC-4308-2142-B88A-CD293F12E94B}"/>
              </a:ext>
            </a:extLst>
          </p:cNvPr>
          <p:cNvSpPr/>
          <p:nvPr userDrawn="1"/>
        </p:nvSpPr>
        <p:spPr>
          <a:xfrm>
            <a:off x="0" y="0"/>
            <a:ext cx="12192000" cy="6858000"/>
          </a:xfrm>
          <a:prstGeom prst="rect">
            <a:avLst/>
          </a:prstGeom>
          <a:solidFill>
            <a:srgbClr val="2E2D2C"/>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61C88B20-7290-904C-A5B4-FADE2A64C959}"/>
              </a:ext>
            </a:extLst>
          </p:cNvPr>
          <p:cNvCxnSpPr>
            <a:cxnSpLocks/>
          </p:cNvCxnSpPr>
          <p:nvPr userDrawn="1"/>
        </p:nvCxnSpPr>
        <p:spPr>
          <a:xfrm>
            <a:off x="373711" y="6528021"/>
            <a:ext cx="11416859" cy="0"/>
          </a:xfrm>
          <a:prstGeom prst="line">
            <a:avLst/>
          </a:prstGeom>
          <a:ln w="19050">
            <a:solidFill>
              <a:srgbClr val="00B2A9"/>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6CBF46F-97C6-DB45-AAC1-8A5231E55592}"/>
              </a:ext>
            </a:extLst>
          </p:cNvPr>
          <p:cNvCxnSpPr>
            <a:cxnSpLocks/>
          </p:cNvCxnSpPr>
          <p:nvPr userDrawn="1"/>
        </p:nvCxnSpPr>
        <p:spPr>
          <a:xfrm>
            <a:off x="373711" y="6528021"/>
            <a:ext cx="11416859" cy="0"/>
          </a:xfrm>
          <a:prstGeom prst="line">
            <a:avLst/>
          </a:prstGeom>
          <a:ln w="19050">
            <a:solidFill>
              <a:srgbClr val="00B2A9"/>
            </a:solidFill>
          </a:ln>
        </p:spPr>
        <p:style>
          <a:lnRef idx="1">
            <a:schemeClr val="accent1"/>
          </a:lnRef>
          <a:fillRef idx="0">
            <a:schemeClr val="accent1"/>
          </a:fillRef>
          <a:effectRef idx="0">
            <a:schemeClr val="accent1"/>
          </a:effectRef>
          <a:fontRef idx="minor">
            <a:schemeClr val="tx1"/>
          </a:fontRef>
        </p:style>
      </p:cxnSp>
      <p:pic>
        <p:nvPicPr>
          <p:cNvPr id="14" name="Picture 13" descr="A picture containing drawing&#10;&#10;Description automatically generated">
            <a:extLst>
              <a:ext uri="{FF2B5EF4-FFF2-40B4-BE49-F238E27FC236}">
                <a16:creationId xmlns:a16="http://schemas.microsoft.com/office/drawing/2014/main" id="{047023A9-FABF-5B44-AACF-F75EB8C837F6}"/>
              </a:ext>
            </a:extLst>
          </p:cNvPr>
          <p:cNvPicPr>
            <a:picLocks noChangeAspect="1"/>
          </p:cNvPicPr>
          <p:nvPr userDrawn="1"/>
        </p:nvPicPr>
        <p:blipFill>
          <a:blip r:embed="rId3"/>
          <a:stretch>
            <a:fillRect/>
          </a:stretch>
        </p:blipFill>
        <p:spPr>
          <a:xfrm>
            <a:off x="5447165" y="2381830"/>
            <a:ext cx="1297670" cy="2094341"/>
          </a:xfrm>
          <a:prstGeom prst="rect">
            <a:avLst/>
          </a:prstGeom>
        </p:spPr>
      </p:pic>
    </p:spTree>
    <p:extLst>
      <p:ext uri="{BB962C8B-B14F-4D97-AF65-F5344CB8AC3E}">
        <p14:creationId xmlns:p14="http://schemas.microsoft.com/office/powerpoint/2010/main" val="7017273"/>
      </p:ext>
    </p:extLst>
  </p:cSld>
  <p:clrMap bg1="lt1" tx1="dk1" bg2="lt2" tx2="dk2" accent1="accent1" accent2="accent2" accent3="accent3" accent4="accent4" accent5="accent5" accent6="accent6" hlink="hlink" folHlink="folHlink"/>
  <p:sldLayoutIdLst>
    <p:sldLayoutId id="214748368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B80FAA6-9860-D84E-AE70-A9A904AC8B6F}"/>
              </a:ext>
            </a:extLst>
          </p:cNvPr>
          <p:cNvSpPr/>
          <p:nvPr userDrawn="1"/>
        </p:nvSpPr>
        <p:spPr>
          <a:xfrm>
            <a:off x="0" y="0"/>
            <a:ext cx="12192000" cy="6858000"/>
          </a:xfrm>
          <a:prstGeom prst="rect">
            <a:avLst/>
          </a:prstGeom>
          <a:solidFill>
            <a:srgbClr val="2E2D2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cxnSp>
        <p:nvCxnSpPr>
          <p:cNvPr id="5" name="Straight Connector 4">
            <a:extLst>
              <a:ext uri="{FF2B5EF4-FFF2-40B4-BE49-F238E27FC236}">
                <a16:creationId xmlns:a16="http://schemas.microsoft.com/office/drawing/2014/main" id="{B48BF817-C314-E94E-B904-21DD1525A991}"/>
              </a:ext>
            </a:extLst>
          </p:cNvPr>
          <p:cNvCxnSpPr>
            <a:cxnSpLocks/>
          </p:cNvCxnSpPr>
          <p:nvPr userDrawn="1"/>
        </p:nvCxnSpPr>
        <p:spPr>
          <a:xfrm>
            <a:off x="373711" y="6528021"/>
            <a:ext cx="11416859" cy="0"/>
          </a:xfrm>
          <a:prstGeom prst="line">
            <a:avLst/>
          </a:prstGeom>
          <a:ln w="19050">
            <a:solidFill>
              <a:srgbClr val="00B2A9"/>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drawing&#10;&#10;Description automatically generated">
            <a:extLst>
              <a:ext uri="{FF2B5EF4-FFF2-40B4-BE49-F238E27FC236}">
                <a16:creationId xmlns:a16="http://schemas.microsoft.com/office/drawing/2014/main" id="{2F5FAECD-1697-F447-946E-D555D0AF0091}"/>
              </a:ext>
            </a:extLst>
          </p:cNvPr>
          <p:cNvPicPr>
            <a:picLocks noChangeAspect="1"/>
          </p:cNvPicPr>
          <p:nvPr userDrawn="1"/>
        </p:nvPicPr>
        <p:blipFill rotWithShape="1">
          <a:blip r:embed="rId4">
            <a:alphaModFix/>
          </a:blip>
          <a:srcRect l="19940"/>
          <a:stretch/>
        </p:blipFill>
        <p:spPr>
          <a:xfrm>
            <a:off x="-1" y="329977"/>
            <a:ext cx="2890981" cy="2783476"/>
          </a:xfrm>
          <a:prstGeom prst="rect">
            <a:avLst/>
          </a:prstGeom>
        </p:spPr>
      </p:pic>
    </p:spTree>
    <p:extLst>
      <p:ext uri="{BB962C8B-B14F-4D97-AF65-F5344CB8AC3E}">
        <p14:creationId xmlns:p14="http://schemas.microsoft.com/office/powerpoint/2010/main" val="3802361073"/>
      </p:ext>
    </p:extLst>
  </p:cSld>
  <p:clrMap bg1="lt1" tx1="dk1" bg2="lt2" tx2="dk2" accent1="accent1" accent2="accent2" accent3="accent3" accent4="accent4" accent5="accent5" accent6="accent6" hlink="hlink" folHlink="folHlink"/>
  <p:sldLayoutIdLst>
    <p:sldLayoutId id="2147483661" r:id="rId1"/>
    <p:sldLayoutId id="214748368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71F226-DBD4-8342-BD4F-14B3D41B8069}"/>
              </a:ext>
            </a:extLst>
          </p:cNvPr>
          <p:cNvSpPr>
            <a:spLocks noGrp="1"/>
          </p:cNvSpPr>
          <p:nvPr>
            <p:ph type="title"/>
          </p:nvPr>
        </p:nvSpPr>
        <p:spPr>
          <a:xfrm>
            <a:off x="3960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18C9E643-D569-6142-AEEC-19B2AFA15E16}"/>
              </a:ext>
            </a:extLst>
          </p:cNvPr>
          <p:cNvSpPr>
            <a:spLocks noGrp="1"/>
          </p:cNvSpPr>
          <p:nvPr>
            <p:ph type="body" idx="1"/>
          </p:nvPr>
        </p:nvSpPr>
        <p:spPr>
          <a:xfrm>
            <a:off x="3960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4" name="Picture 3" descr="A picture containing drawing&#10;&#10;Description automatically generated">
            <a:extLst>
              <a:ext uri="{FF2B5EF4-FFF2-40B4-BE49-F238E27FC236}">
                <a16:creationId xmlns:a16="http://schemas.microsoft.com/office/drawing/2014/main" id="{D18A5DE2-788B-4845-B01D-0D2BC44DA49F}"/>
              </a:ext>
            </a:extLst>
          </p:cNvPr>
          <p:cNvPicPr>
            <a:picLocks noChangeAspect="1"/>
          </p:cNvPicPr>
          <p:nvPr userDrawn="1"/>
        </p:nvPicPr>
        <p:blipFill>
          <a:blip r:embed="rId15"/>
          <a:stretch>
            <a:fillRect/>
          </a:stretch>
        </p:blipFill>
        <p:spPr>
          <a:xfrm>
            <a:off x="11104323" y="5698343"/>
            <a:ext cx="830023" cy="830023"/>
          </a:xfrm>
          <a:prstGeom prst="rect">
            <a:avLst/>
          </a:prstGeom>
        </p:spPr>
      </p:pic>
      <p:cxnSp>
        <p:nvCxnSpPr>
          <p:cNvPr id="5" name="Straight Connector 4">
            <a:extLst>
              <a:ext uri="{FF2B5EF4-FFF2-40B4-BE49-F238E27FC236}">
                <a16:creationId xmlns:a16="http://schemas.microsoft.com/office/drawing/2014/main" id="{EA845043-3300-2F40-A880-CA686245E617}"/>
              </a:ext>
            </a:extLst>
          </p:cNvPr>
          <p:cNvCxnSpPr>
            <a:cxnSpLocks/>
          </p:cNvCxnSpPr>
          <p:nvPr userDrawn="1"/>
        </p:nvCxnSpPr>
        <p:spPr>
          <a:xfrm>
            <a:off x="373711" y="6528021"/>
            <a:ext cx="10439698" cy="345"/>
          </a:xfrm>
          <a:prstGeom prst="line">
            <a:avLst/>
          </a:prstGeom>
          <a:ln w="19050">
            <a:solidFill>
              <a:srgbClr val="00B2A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0881516"/>
      </p:ext>
    </p:extLst>
  </p:cSld>
  <p:clrMap bg1="lt1" tx1="dk1" bg2="lt2" tx2="dk2" accent1="accent1" accent2="accent2" accent3="accent3" accent4="accent4" accent5="accent5" accent6="accent6" hlink="hlink" folHlink="folHlink"/>
  <p:sldLayoutIdLst>
    <p:sldLayoutId id="2147483693" r:id="rId1"/>
    <p:sldLayoutId id="2147483690" r:id="rId2"/>
    <p:sldLayoutId id="2147483692" r:id="rId3"/>
    <p:sldLayoutId id="2147483691"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Lst>
  <p:txStyles>
    <p:titleStyle>
      <a:lvl1pPr algn="l" defTabSz="914400" rtl="0" eaLnBrk="1" latinLnBrk="0" hangingPunct="1">
        <a:lnSpc>
          <a:spcPct val="90000"/>
        </a:lnSpc>
        <a:spcBef>
          <a:spcPct val="0"/>
        </a:spcBef>
        <a:buNone/>
        <a:defRPr sz="4400" b="1" i="0" kern="1200">
          <a:solidFill>
            <a:srgbClr val="272626"/>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00B2A9"/>
        </a:buClr>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B2A9"/>
        </a:buClr>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B2A9"/>
        </a:buClr>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B2A9"/>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B2A9"/>
        </a:buClr>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17.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9.xml"/><Relationship Id="rId7" Type="http://schemas.openxmlformats.org/officeDocument/2006/relationships/image" Target="../media/image19.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8.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9.xml"/><Relationship Id="rId7" Type="http://schemas.openxmlformats.org/officeDocument/2006/relationships/image" Target="../media/image2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1.png"/><Relationship Id="rId11" Type="http://schemas.openxmlformats.org/officeDocument/2006/relationships/comments" Target="../comments/comment1.xml"/><Relationship Id="rId5" Type="http://schemas.openxmlformats.org/officeDocument/2006/relationships/image" Target="../media/image8.png"/><Relationship Id="rId10"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9.xml"/><Relationship Id="rId7" Type="http://schemas.openxmlformats.org/officeDocument/2006/relationships/image" Target="../media/image26.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5.png"/><Relationship Id="rId5" Type="http://schemas.openxmlformats.org/officeDocument/2006/relationships/image" Target="../media/image8.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9.xml"/><Relationship Id="rId7" Type="http://schemas.microsoft.com/office/2007/relationships/hdphoto" Target="../media/hdphoto3.wdp"/><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7.png"/><Relationship Id="rId5" Type="http://schemas.openxmlformats.org/officeDocument/2006/relationships/image" Target="../media/image8.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9.xml"/><Relationship Id="rId7" Type="http://schemas.openxmlformats.org/officeDocument/2006/relationships/image" Target="../media/image29.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8.png"/><Relationship Id="rId5" Type="http://schemas.openxmlformats.org/officeDocument/2006/relationships/image" Target="../media/image8.png"/><Relationship Id="rId10"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31.png"/></Relationships>
</file>

<file path=ppt/slides/_rels/slide1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9.xml"/><Relationship Id="rId7" Type="http://schemas.openxmlformats.org/officeDocument/2006/relationships/image" Target="../media/image33.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2.png"/><Relationship Id="rId5" Type="http://schemas.openxmlformats.org/officeDocument/2006/relationships/image" Target="../media/image8.png"/><Relationship Id="rId10" Type="http://schemas.openxmlformats.org/officeDocument/2006/relationships/image" Target="../media/image9.png"/><Relationship Id="rId4" Type="http://schemas.openxmlformats.org/officeDocument/2006/relationships/image" Target="../media/image7.png"/><Relationship Id="rId9"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9.xml"/><Relationship Id="rId7" Type="http://schemas.openxmlformats.org/officeDocument/2006/relationships/image" Target="../media/image37.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9.xml"/><Relationship Id="rId7" Type="http://schemas.openxmlformats.org/officeDocument/2006/relationships/image" Target="../media/image39.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8.png"/><Relationship Id="rId11"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42.png"/><Relationship Id="rId4" Type="http://schemas.openxmlformats.org/officeDocument/2006/relationships/image" Target="../media/image7.png"/><Relationship Id="rId9"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9.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43.png"/><Relationship Id="rId5" Type="http://schemas.openxmlformats.org/officeDocument/2006/relationships/image" Target="../media/image8.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9.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44.png"/><Relationship Id="rId5" Type="http://schemas.openxmlformats.org/officeDocument/2006/relationships/image" Target="../media/image8.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9.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45.png"/><Relationship Id="rId5" Type="http://schemas.openxmlformats.org/officeDocument/2006/relationships/image" Target="../media/image8.pn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9.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46.png"/><Relationship Id="rId5" Type="http://schemas.openxmlformats.org/officeDocument/2006/relationships/image" Target="../media/image8.pn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9.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47.png"/><Relationship Id="rId5" Type="http://schemas.openxmlformats.org/officeDocument/2006/relationships/image" Target="../media/image8.png"/><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9.xml"/><Relationship Id="rId7" Type="http://schemas.openxmlformats.org/officeDocument/2006/relationships/image" Target="../media/image49.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48.png"/><Relationship Id="rId5" Type="http://schemas.openxmlformats.org/officeDocument/2006/relationships/image" Target="../media/image8.png"/><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9.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50.png"/><Relationship Id="rId5" Type="http://schemas.openxmlformats.org/officeDocument/2006/relationships/image" Target="../media/image8.png"/><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9.xml"/><Relationship Id="rId7" Type="http://schemas.microsoft.com/office/2007/relationships/hdphoto" Target="../media/hdphoto1.wdp"/><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9.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9.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9.png"/><Relationship Id="rId2" Type="http://schemas.microsoft.com/office/2007/relationships/media" Target="../media/media4.m4a"/><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9.xml"/><Relationship Id="rId7" Type="http://schemas.openxmlformats.org/officeDocument/2006/relationships/image" Target="../media/image1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2.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9.xml"/><Relationship Id="rId7" Type="http://schemas.openxmlformats.org/officeDocument/2006/relationships/image" Target="../media/image15.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4.png"/><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9.xml"/><Relationship Id="rId7" Type="http://schemas.microsoft.com/office/2007/relationships/hdphoto" Target="../media/hdphoto2.wdp"/><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6.png"/><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ED9FE607-88D2-944B-B220-A3EAD8B83E7F}"/>
              </a:ext>
            </a:extLst>
          </p:cNvPr>
          <p:cNvSpPr txBox="1">
            <a:spLocks/>
          </p:cNvSpPr>
          <p:nvPr/>
        </p:nvSpPr>
        <p:spPr>
          <a:xfrm>
            <a:off x="373712" y="3452952"/>
            <a:ext cx="10294289" cy="16557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Tx/>
              <a:buNone/>
            </a:pPr>
            <a:r>
              <a:rPr lang="en-US" sz="3600" dirty="0">
                <a:solidFill>
                  <a:srgbClr val="00B2A9"/>
                </a:solidFill>
                <a:latin typeface="Arial" panose="020B0604020202020204" pitchFamily="34" charset="0"/>
                <a:cs typeface="Arial" panose="020B0604020202020204" pitchFamily="34" charset="0"/>
              </a:rPr>
              <a:t>Introduction to Rocks and Soils.</a:t>
            </a:r>
          </a:p>
        </p:txBody>
      </p:sp>
      <p:pic>
        <p:nvPicPr>
          <p:cNvPr id="3" name="Picture 3" descr="Logo, company name&#10;&#10;Description automatically generated">
            <a:extLst>
              <a:ext uri="{FF2B5EF4-FFF2-40B4-BE49-F238E27FC236}">
                <a16:creationId xmlns:a16="http://schemas.microsoft.com/office/drawing/2014/main" id="{EB979544-8614-4EC0-B0DB-D461C75C09DF}"/>
              </a:ext>
            </a:extLst>
          </p:cNvPr>
          <p:cNvPicPr>
            <a:picLocks noChangeAspect="1"/>
          </p:cNvPicPr>
          <p:nvPr/>
        </p:nvPicPr>
        <p:blipFill>
          <a:blip r:embed="rId4"/>
          <a:stretch>
            <a:fillRect/>
          </a:stretch>
        </p:blipFill>
        <p:spPr>
          <a:xfrm>
            <a:off x="324162" y="231177"/>
            <a:ext cx="1600200" cy="1323975"/>
          </a:xfrm>
          <a:prstGeom prst="rect">
            <a:avLst/>
          </a:prstGeom>
        </p:spPr>
      </p:pic>
      <p:pic>
        <p:nvPicPr>
          <p:cNvPr id="4" name="Picture 4" descr="A picture containing text&#10;&#10;Description automatically generated">
            <a:extLst>
              <a:ext uri="{FF2B5EF4-FFF2-40B4-BE49-F238E27FC236}">
                <a16:creationId xmlns:a16="http://schemas.microsoft.com/office/drawing/2014/main" id="{DE07B600-25F8-452F-A59F-9517335FEE74}"/>
              </a:ext>
            </a:extLst>
          </p:cNvPr>
          <p:cNvPicPr>
            <a:picLocks noChangeAspect="1"/>
          </p:cNvPicPr>
          <p:nvPr/>
        </p:nvPicPr>
        <p:blipFill>
          <a:blip r:embed="rId5"/>
          <a:stretch>
            <a:fillRect/>
          </a:stretch>
        </p:blipFill>
        <p:spPr>
          <a:xfrm>
            <a:off x="2265872" y="267318"/>
            <a:ext cx="2743200" cy="1262533"/>
          </a:xfrm>
          <a:prstGeom prst="rect">
            <a:avLst/>
          </a:prstGeom>
        </p:spPr>
      </p:pic>
      <p:pic>
        <p:nvPicPr>
          <p:cNvPr id="10" name="Audio 9">
            <a:hlinkClick r:id="" action="ppaction://media"/>
            <a:extLst>
              <a:ext uri="{FF2B5EF4-FFF2-40B4-BE49-F238E27FC236}">
                <a16:creationId xmlns:a16="http://schemas.microsoft.com/office/drawing/2014/main" id="{27AE05D0-41FD-4323-917A-F6A3AE3BB01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72648789"/>
      </p:ext>
    </p:extLst>
  </p:cSld>
  <p:clrMapOvr>
    <a:masterClrMapping/>
  </p:clrMapOvr>
  <mc:AlternateContent xmlns:mc="http://schemas.openxmlformats.org/markup-compatibility/2006" xmlns:p14="http://schemas.microsoft.com/office/powerpoint/2010/main">
    <mc:Choice Requires="p14">
      <p:transition spd="med" p14:dur="700" advTm="12879">
        <p:fade/>
      </p:transition>
    </mc:Choice>
    <mc:Fallback xmlns="">
      <p:transition spd="med" advTm="1287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Logo, company name&#10;&#10;Description automatically generated">
            <a:extLst>
              <a:ext uri="{FF2B5EF4-FFF2-40B4-BE49-F238E27FC236}">
                <a16:creationId xmlns:a16="http://schemas.microsoft.com/office/drawing/2014/main" id="{B6E85EC7-6F2B-4C40-8688-82518EC682F1}"/>
              </a:ext>
            </a:extLst>
          </p:cNvPr>
          <p:cNvPicPr>
            <a:picLocks noChangeAspect="1"/>
          </p:cNvPicPr>
          <p:nvPr/>
        </p:nvPicPr>
        <p:blipFill>
          <a:blip r:embed="rId4"/>
          <a:stretch>
            <a:fillRect/>
          </a:stretch>
        </p:blipFill>
        <p:spPr>
          <a:xfrm>
            <a:off x="10172653" y="231177"/>
            <a:ext cx="1600200" cy="1323975"/>
          </a:xfrm>
          <a:prstGeom prst="rect">
            <a:avLst/>
          </a:prstGeom>
        </p:spPr>
      </p:pic>
      <p:pic>
        <p:nvPicPr>
          <p:cNvPr id="7" name="Picture 4" descr="A picture containing text&#10;&#10;Description automatically generated">
            <a:extLst>
              <a:ext uri="{FF2B5EF4-FFF2-40B4-BE49-F238E27FC236}">
                <a16:creationId xmlns:a16="http://schemas.microsoft.com/office/drawing/2014/main" id="{120DE87B-1933-4913-8F6D-BF9575C675E2}"/>
              </a:ext>
            </a:extLst>
          </p:cNvPr>
          <p:cNvPicPr>
            <a:picLocks noChangeAspect="1"/>
          </p:cNvPicPr>
          <p:nvPr/>
        </p:nvPicPr>
        <p:blipFill>
          <a:blip r:embed="rId5"/>
          <a:stretch>
            <a:fillRect/>
          </a:stretch>
        </p:blipFill>
        <p:spPr>
          <a:xfrm>
            <a:off x="209910" y="5267010"/>
            <a:ext cx="2743200" cy="1262533"/>
          </a:xfrm>
          <a:prstGeom prst="rect">
            <a:avLst/>
          </a:prstGeom>
        </p:spPr>
      </p:pic>
      <p:sp>
        <p:nvSpPr>
          <p:cNvPr id="6" name="TextBox 5">
            <a:extLst>
              <a:ext uri="{FF2B5EF4-FFF2-40B4-BE49-F238E27FC236}">
                <a16:creationId xmlns:a16="http://schemas.microsoft.com/office/drawing/2014/main" id="{119E756B-3659-48E0-9C4E-36E111CA7A26}"/>
              </a:ext>
            </a:extLst>
          </p:cNvPr>
          <p:cNvSpPr txBox="1"/>
          <p:nvPr/>
        </p:nvSpPr>
        <p:spPr>
          <a:xfrm>
            <a:off x="209910" y="839718"/>
            <a:ext cx="2811521" cy="1477328"/>
          </a:xfrm>
          <a:prstGeom prst="rect">
            <a:avLst/>
          </a:prstGeom>
          <a:noFill/>
        </p:spPr>
        <p:txBody>
          <a:bodyPr wrap="square">
            <a:spAutoFit/>
          </a:bodyPr>
          <a:lstStyle/>
          <a:p>
            <a:r>
              <a:rPr lang="en-US" dirty="0"/>
              <a:t>Metamorphic rocks are formed from great temperatures and chemical changes as well as pressure in different rocks</a:t>
            </a:r>
            <a:endParaRPr lang="en-GB" dirty="0"/>
          </a:p>
        </p:txBody>
      </p:sp>
      <p:sp>
        <p:nvSpPr>
          <p:cNvPr id="8" name="TextBox 7">
            <a:extLst>
              <a:ext uri="{FF2B5EF4-FFF2-40B4-BE49-F238E27FC236}">
                <a16:creationId xmlns:a16="http://schemas.microsoft.com/office/drawing/2014/main" id="{123B7BAA-6195-4DC1-823F-A1CA29D2D1F7}"/>
              </a:ext>
            </a:extLst>
          </p:cNvPr>
          <p:cNvSpPr txBox="1"/>
          <p:nvPr/>
        </p:nvSpPr>
        <p:spPr>
          <a:xfrm>
            <a:off x="-8335" y="23314"/>
            <a:ext cx="12192000" cy="923330"/>
          </a:xfrm>
          <a:prstGeom prst="rect">
            <a:avLst/>
          </a:prstGeom>
          <a:noFill/>
        </p:spPr>
        <p:txBody>
          <a:bodyPr wrap="square">
            <a:spAutoFit/>
          </a:bodyPr>
          <a:lstStyle/>
          <a:p>
            <a:pPr algn="ctr"/>
            <a:r>
              <a:rPr lang="en-GB" sz="5400" i="1" dirty="0"/>
              <a:t>Metamorphic rocks</a:t>
            </a:r>
          </a:p>
        </p:txBody>
      </p:sp>
      <p:pic>
        <p:nvPicPr>
          <p:cNvPr id="10" name="Audio 9">
            <a:hlinkClick r:id="" action="ppaction://media"/>
            <a:extLst>
              <a:ext uri="{FF2B5EF4-FFF2-40B4-BE49-F238E27FC236}">
                <a16:creationId xmlns:a16="http://schemas.microsoft.com/office/drawing/2014/main" id="{06F380F6-E2A0-4108-B5A7-58CF042AD7D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pic>
        <p:nvPicPr>
          <p:cNvPr id="2" name="Picture 1">
            <a:extLst>
              <a:ext uri="{FF2B5EF4-FFF2-40B4-BE49-F238E27FC236}">
                <a16:creationId xmlns:a16="http://schemas.microsoft.com/office/drawing/2014/main" id="{1000E265-07B8-418D-966A-61D290C09DA6}"/>
              </a:ext>
            </a:extLst>
          </p:cNvPr>
          <p:cNvPicPr>
            <a:picLocks noChangeAspect="1"/>
          </p:cNvPicPr>
          <p:nvPr/>
        </p:nvPicPr>
        <p:blipFill>
          <a:blip r:embed="rId7"/>
          <a:stretch>
            <a:fillRect/>
          </a:stretch>
        </p:blipFill>
        <p:spPr>
          <a:xfrm>
            <a:off x="3171355" y="946644"/>
            <a:ext cx="6851374" cy="5138531"/>
          </a:xfrm>
          <a:prstGeom prst="rect">
            <a:avLst/>
          </a:prstGeom>
        </p:spPr>
      </p:pic>
    </p:spTree>
    <p:extLst>
      <p:ext uri="{BB962C8B-B14F-4D97-AF65-F5344CB8AC3E}">
        <p14:creationId xmlns:p14="http://schemas.microsoft.com/office/powerpoint/2010/main" val="3699960874"/>
      </p:ext>
    </p:extLst>
  </p:cSld>
  <p:clrMapOvr>
    <a:masterClrMapping/>
  </p:clrMapOvr>
  <mc:AlternateContent xmlns:mc="http://schemas.openxmlformats.org/markup-compatibility/2006" xmlns:p14="http://schemas.microsoft.com/office/powerpoint/2010/main">
    <mc:Choice Requires="p14">
      <p:transition spd="med" p14:dur="700" advTm="106001">
        <p:fade/>
      </p:transition>
    </mc:Choice>
    <mc:Fallback xmlns="">
      <p:transition spd="med" advTm="1060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E46BF71-15DB-774E-89E8-08125EB6DF82}"/>
              </a:ext>
            </a:extLst>
          </p:cNvPr>
          <p:cNvSpPr txBox="1">
            <a:spLocks/>
          </p:cNvSpPr>
          <p:nvPr/>
        </p:nvSpPr>
        <p:spPr>
          <a:xfrm>
            <a:off x="2890981" y="200032"/>
            <a:ext cx="8899589" cy="3814763"/>
          </a:xfrm>
          <a:prstGeom prst="rect">
            <a:avLst/>
          </a:prstGeom>
        </p:spPr>
        <p:txBody>
          <a:bodyPr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b="1" dirty="0">
                <a:solidFill>
                  <a:schemeClr val="bg1"/>
                </a:solidFill>
                <a:latin typeface="Arial" panose="020B0604020202020204" pitchFamily="34" charset="0"/>
                <a:cs typeface="Arial" panose="020B0604020202020204" pitchFamily="34" charset="0"/>
              </a:rPr>
              <a:t>How do we use rocks in everyday life?</a:t>
            </a:r>
          </a:p>
        </p:txBody>
      </p:sp>
      <p:pic>
        <p:nvPicPr>
          <p:cNvPr id="2" name="Picture 3" descr="Logo, company name&#10;&#10;Description automatically generated">
            <a:extLst>
              <a:ext uri="{FF2B5EF4-FFF2-40B4-BE49-F238E27FC236}">
                <a16:creationId xmlns:a16="http://schemas.microsoft.com/office/drawing/2014/main" id="{853AE58E-44F7-48FC-B1E2-49C5E0A2009C}"/>
              </a:ext>
            </a:extLst>
          </p:cNvPr>
          <p:cNvPicPr>
            <a:picLocks noChangeAspect="1"/>
          </p:cNvPicPr>
          <p:nvPr/>
        </p:nvPicPr>
        <p:blipFill>
          <a:blip r:embed="rId4"/>
          <a:stretch>
            <a:fillRect/>
          </a:stretch>
        </p:blipFill>
        <p:spPr>
          <a:xfrm>
            <a:off x="7009634" y="4875064"/>
            <a:ext cx="1600200" cy="1323975"/>
          </a:xfrm>
          <a:prstGeom prst="rect">
            <a:avLst/>
          </a:prstGeom>
        </p:spPr>
      </p:pic>
      <p:pic>
        <p:nvPicPr>
          <p:cNvPr id="6" name="Picture 4" descr="A picture containing text&#10;&#10;Description automatically generated">
            <a:extLst>
              <a:ext uri="{FF2B5EF4-FFF2-40B4-BE49-F238E27FC236}">
                <a16:creationId xmlns:a16="http://schemas.microsoft.com/office/drawing/2014/main" id="{723D0843-E8DC-4CEE-8CA0-9DED7AE84716}"/>
              </a:ext>
            </a:extLst>
          </p:cNvPr>
          <p:cNvPicPr>
            <a:picLocks noChangeAspect="1"/>
          </p:cNvPicPr>
          <p:nvPr/>
        </p:nvPicPr>
        <p:blipFill>
          <a:blip r:embed="rId5"/>
          <a:stretch>
            <a:fillRect/>
          </a:stretch>
        </p:blipFill>
        <p:spPr>
          <a:xfrm>
            <a:off x="8951344" y="4911205"/>
            <a:ext cx="2743200" cy="1262533"/>
          </a:xfrm>
          <a:prstGeom prst="rect">
            <a:avLst/>
          </a:prstGeom>
        </p:spPr>
      </p:pic>
      <p:pic>
        <p:nvPicPr>
          <p:cNvPr id="5" name="Audio 4">
            <a:hlinkClick r:id="" action="ppaction://media"/>
            <a:extLst>
              <a:ext uri="{FF2B5EF4-FFF2-40B4-BE49-F238E27FC236}">
                <a16:creationId xmlns:a16="http://schemas.microsoft.com/office/drawing/2014/main" id="{28B6DBE9-41F5-4993-B4C5-126B393631F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5700499"/>
      </p:ext>
    </p:extLst>
  </p:cSld>
  <p:clrMapOvr>
    <a:masterClrMapping/>
  </p:clrMapOvr>
  <mc:AlternateContent xmlns:mc="http://schemas.openxmlformats.org/markup-compatibility/2006" xmlns:p14="http://schemas.microsoft.com/office/powerpoint/2010/main">
    <mc:Choice Requires="p14">
      <p:transition spd="med" p14:dur="700" advTm="34882">
        <p:fade/>
      </p:transition>
    </mc:Choice>
    <mc:Fallback xmlns="">
      <p:transition spd="med" advTm="3488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Logo, company name&#10;&#10;Description automatically generated">
            <a:extLst>
              <a:ext uri="{FF2B5EF4-FFF2-40B4-BE49-F238E27FC236}">
                <a16:creationId xmlns:a16="http://schemas.microsoft.com/office/drawing/2014/main" id="{B6E85EC7-6F2B-4C40-8688-82518EC682F1}"/>
              </a:ext>
            </a:extLst>
          </p:cNvPr>
          <p:cNvPicPr>
            <a:picLocks noChangeAspect="1"/>
          </p:cNvPicPr>
          <p:nvPr/>
        </p:nvPicPr>
        <p:blipFill>
          <a:blip r:embed="rId4"/>
          <a:stretch>
            <a:fillRect/>
          </a:stretch>
        </p:blipFill>
        <p:spPr>
          <a:xfrm>
            <a:off x="10172653" y="231177"/>
            <a:ext cx="1600200" cy="1323975"/>
          </a:xfrm>
          <a:prstGeom prst="rect">
            <a:avLst/>
          </a:prstGeom>
        </p:spPr>
      </p:pic>
      <p:pic>
        <p:nvPicPr>
          <p:cNvPr id="7" name="Picture 4" descr="A picture containing text&#10;&#10;Description automatically generated">
            <a:extLst>
              <a:ext uri="{FF2B5EF4-FFF2-40B4-BE49-F238E27FC236}">
                <a16:creationId xmlns:a16="http://schemas.microsoft.com/office/drawing/2014/main" id="{120DE87B-1933-4913-8F6D-BF9575C675E2}"/>
              </a:ext>
            </a:extLst>
          </p:cNvPr>
          <p:cNvPicPr>
            <a:picLocks noChangeAspect="1"/>
          </p:cNvPicPr>
          <p:nvPr/>
        </p:nvPicPr>
        <p:blipFill>
          <a:blip r:embed="rId5"/>
          <a:stretch>
            <a:fillRect/>
          </a:stretch>
        </p:blipFill>
        <p:spPr>
          <a:xfrm>
            <a:off x="209910" y="5240722"/>
            <a:ext cx="2743200" cy="1262533"/>
          </a:xfrm>
          <a:prstGeom prst="rect">
            <a:avLst/>
          </a:prstGeom>
        </p:spPr>
      </p:pic>
      <p:sp>
        <p:nvSpPr>
          <p:cNvPr id="6" name="TextBox 5">
            <a:extLst>
              <a:ext uri="{FF2B5EF4-FFF2-40B4-BE49-F238E27FC236}">
                <a16:creationId xmlns:a16="http://schemas.microsoft.com/office/drawing/2014/main" id="{57FB9611-7DF7-4FA9-A896-B7E750050E4B}"/>
              </a:ext>
            </a:extLst>
          </p:cNvPr>
          <p:cNvSpPr txBox="1"/>
          <p:nvPr/>
        </p:nvSpPr>
        <p:spPr>
          <a:xfrm>
            <a:off x="357191" y="308954"/>
            <a:ext cx="9815461" cy="4185761"/>
          </a:xfrm>
          <a:prstGeom prst="rect">
            <a:avLst/>
          </a:prstGeom>
          <a:noFill/>
        </p:spPr>
        <p:txBody>
          <a:bodyPr wrap="square">
            <a:spAutoFit/>
          </a:bodyPr>
          <a:lstStyle/>
          <a:p>
            <a:r>
              <a:rPr lang="en-US" sz="2400" dirty="0"/>
              <a:t>Rocks are used for many purposes but some of them that we can see daily,</a:t>
            </a:r>
          </a:p>
          <a:p>
            <a:endParaRPr lang="en-US" dirty="0"/>
          </a:p>
          <a:p>
            <a:pPr marL="514350" indent="-514350">
              <a:buFont typeface="+mj-lt"/>
              <a:buAutoNum type="arabicPeriod"/>
            </a:pPr>
            <a:r>
              <a:rPr lang="en-US" sz="2800" dirty="0"/>
              <a:t>Making Cement (Limestone)</a:t>
            </a:r>
          </a:p>
          <a:p>
            <a:pPr marL="514350" indent="-514350">
              <a:buFont typeface="+mj-lt"/>
              <a:buAutoNum type="arabicPeriod"/>
            </a:pPr>
            <a:r>
              <a:rPr lang="en-US" sz="2800" dirty="0"/>
              <a:t>Writing (Chalk) </a:t>
            </a:r>
          </a:p>
          <a:p>
            <a:pPr marL="514350" indent="-514350">
              <a:buFont typeface="+mj-lt"/>
              <a:buAutoNum type="arabicPeriod"/>
            </a:pPr>
            <a:r>
              <a:rPr lang="en-US" sz="2800" dirty="0"/>
              <a:t>Building (Sandstone)</a:t>
            </a:r>
          </a:p>
          <a:p>
            <a:pPr marL="514350" indent="-514350">
              <a:buFont typeface="+mj-lt"/>
              <a:buAutoNum type="arabicPeriod"/>
            </a:pPr>
            <a:r>
              <a:rPr lang="en-US" sz="2800" dirty="0"/>
              <a:t>Bath Scrub (Pumice) </a:t>
            </a:r>
          </a:p>
          <a:p>
            <a:pPr marL="514350" indent="-514350">
              <a:buFont typeface="+mj-lt"/>
              <a:buAutoNum type="arabicPeriod"/>
            </a:pPr>
            <a:r>
              <a:rPr lang="en-US" sz="2800" dirty="0" err="1"/>
              <a:t>Kerb</a:t>
            </a:r>
            <a:r>
              <a:rPr lang="en-US" sz="2800" dirty="0"/>
              <a:t> Stone (Granite)</a:t>
            </a:r>
          </a:p>
          <a:p>
            <a:pPr marL="514350" indent="-514350">
              <a:buFont typeface="+mj-lt"/>
              <a:buAutoNum type="arabicPeriod"/>
            </a:pPr>
            <a:r>
              <a:rPr lang="en-US" sz="2800" dirty="0"/>
              <a:t>Roofing Material (Slate) </a:t>
            </a:r>
          </a:p>
          <a:p>
            <a:pPr marL="514350" indent="-514350">
              <a:buFont typeface="+mj-lt"/>
              <a:buAutoNum type="arabicPeriod"/>
            </a:pPr>
            <a:r>
              <a:rPr lang="en-US" sz="2800" dirty="0"/>
              <a:t>Statue/Ornaments/Decoration (Marble)</a:t>
            </a:r>
          </a:p>
          <a:p>
            <a:pPr marL="514350" indent="-514350">
              <a:buFont typeface="+mj-lt"/>
              <a:buAutoNum type="arabicPeriod"/>
            </a:pPr>
            <a:r>
              <a:rPr lang="en-US" sz="2800" dirty="0"/>
              <a:t>Some rocks act as tourist attraction sites.</a:t>
            </a:r>
            <a:endParaRPr lang="en-GB" sz="2800" dirty="0"/>
          </a:p>
        </p:txBody>
      </p:sp>
      <p:sp>
        <p:nvSpPr>
          <p:cNvPr id="3" name="TextBox 2">
            <a:extLst>
              <a:ext uri="{FF2B5EF4-FFF2-40B4-BE49-F238E27FC236}">
                <a16:creationId xmlns:a16="http://schemas.microsoft.com/office/drawing/2014/main" id="{717549DD-BBC4-479C-91BA-3E15D4E05423}"/>
              </a:ext>
            </a:extLst>
          </p:cNvPr>
          <p:cNvSpPr txBox="1"/>
          <p:nvPr/>
        </p:nvSpPr>
        <p:spPr>
          <a:xfrm>
            <a:off x="3557588" y="4814888"/>
            <a:ext cx="7086600" cy="646331"/>
          </a:xfrm>
          <a:prstGeom prst="rect">
            <a:avLst/>
          </a:prstGeom>
          <a:noFill/>
        </p:spPr>
        <p:txBody>
          <a:bodyPr wrap="square" rtlCol="0">
            <a:spAutoFit/>
          </a:bodyPr>
          <a:lstStyle/>
          <a:p>
            <a:r>
              <a:rPr lang="en-GB" b="1" i="1" dirty="0"/>
              <a:t>Question: What type of rock are these made out of, Igneous, Sedimentary or metamorphic?</a:t>
            </a:r>
          </a:p>
        </p:txBody>
      </p:sp>
      <p:sp>
        <p:nvSpPr>
          <p:cNvPr id="12" name="TextBox 11">
            <a:extLst>
              <a:ext uri="{FF2B5EF4-FFF2-40B4-BE49-F238E27FC236}">
                <a16:creationId xmlns:a16="http://schemas.microsoft.com/office/drawing/2014/main" id="{7129819E-5C61-4E64-AE3B-F9F3C8BB75D4}"/>
              </a:ext>
            </a:extLst>
          </p:cNvPr>
          <p:cNvSpPr txBox="1"/>
          <p:nvPr/>
        </p:nvSpPr>
        <p:spPr>
          <a:xfrm rot="10800000">
            <a:off x="1528710" y="6182291"/>
            <a:ext cx="9301164" cy="584775"/>
          </a:xfrm>
          <a:prstGeom prst="rect">
            <a:avLst/>
          </a:prstGeom>
          <a:noFill/>
        </p:spPr>
        <p:txBody>
          <a:bodyPr wrap="square">
            <a:spAutoFit/>
          </a:bodyPr>
          <a:lstStyle/>
          <a:p>
            <a:endParaRPr lang="en-US" sz="1600" dirty="0"/>
          </a:p>
          <a:p>
            <a:r>
              <a:rPr lang="en-US" sz="1600" dirty="0"/>
              <a:t>1.Sedimentary 2.Sedimentary, 3.Sedimentary 4.Igneous 5.Igneous 6.Metamorphic 7.Metamorphic </a:t>
            </a:r>
          </a:p>
        </p:txBody>
      </p:sp>
      <p:pic>
        <p:nvPicPr>
          <p:cNvPr id="2" name="Audio 1">
            <a:hlinkClick r:id="" action="ppaction://media"/>
            <a:extLst>
              <a:ext uri="{FF2B5EF4-FFF2-40B4-BE49-F238E27FC236}">
                <a16:creationId xmlns:a16="http://schemas.microsoft.com/office/drawing/2014/main" id="{82C6958B-4E2F-4E57-9BA0-6E539F25A21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79326058"/>
      </p:ext>
    </p:extLst>
  </p:cSld>
  <p:clrMapOvr>
    <a:masterClrMapping/>
  </p:clrMapOvr>
  <mc:AlternateContent xmlns:mc="http://schemas.openxmlformats.org/markup-compatibility/2006" xmlns:p14="http://schemas.microsoft.com/office/powerpoint/2010/main">
    <mc:Choice Requires="p14">
      <p:transition spd="med" p14:dur="700" advTm="104102">
        <p:fade/>
      </p:transition>
    </mc:Choice>
    <mc:Fallback xmlns="">
      <p:transition spd="med" advTm="10410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Logo, company name&#10;&#10;Description automatically generated">
            <a:extLst>
              <a:ext uri="{FF2B5EF4-FFF2-40B4-BE49-F238E27FC236}">
                <a16:creationId xmlns:a16="http://schemas.microsoft.com/office/drawing/2014/main" id="{B6E85EC7-6F2B-4C40-8688-82518EC682F1}"/>
              </a:ext>
            </a:extLst>
          </p:cNvPr>
          <p:cNvPicPr>
            <a:picLocks noChangeAspect="1"/>
          </p:cNvPicPr>
          <p:nvPr/>
        </p:nvPicPr>
        <p:blipFill>
          <a:blip r:embed="rId4"/>
          <a:stretch>
            <a:fillRect/>
          </a:stretch>
        </p:blipFill>
        <p:spPr>
          <a:xfrm>
            <a:off x="10386969" y="102589"/>
            <a:ext cx="1600200" cy="1323975"/>
          </a:xfrm>
          <a:prstGeom prst="rect">
            <a:avLst/>
          </a:prstGeom>
        </p:spPr>
      </p:pic>
      <p:pic>
        <p:nvPicPr>
          <p:cNvPr id="7" name="Picture 4" descr="A picture containing text&#10;&#10;Description automatically generated">
            <a:extLst>
              <a:ext uri="{FF2B5EF4-FFF2-40B4-BE49-F238E27FC236}">
                <a16:creationId xmlns:a16="http://schemas.microsoft.com/office/drawing/2014/main" id="{120DE87B-1933-4913-8F6D-BF9575C675E2}"/>
              </a:ext>
            </a:extLst>
          </p:cNvPr>
          <p:cNvPicPr>
            <a:picLocks noChangeAspect="1"/>
          </p:cNvPicPr>
          <p:nvPr/>
        </p:nvPicPr>
        <p:blipFill>
          <a:blip r:embed="rId5"/>
          <a:stretch>
            <a:fillRect/>
          </a:stretch>
        </p:blipFill>
        <p:spPr>
          <a:xfrm>
            <a:off x="209910" y="5255010"/>
            <a:ext cx="2743200" cy="1262533"/>
          </a:xfrm>
          <a:prstGeom prst="rect">
            <a:avLst/>
          </a:prstGeom>
        </p:spPr>
      </p:pic>
      <p:sp>
        <p:nvSpPr>
          <p:cNvPr id="6" name="TextBox 5">
            <a:extLst>
              <a:ext uri="{FF2B5EF4-FFF2-40B4-BE49-F238E27FC236}">
                <a16:creationId xmlns:a16="http://schemas.microsoft.com/office/drawing/2014/main" id="{8268BF36-22B7-4AD2-8971-BC36A7447772}"/>
              </a:ext>
            </a:extLst>
          </p:cNvPr>
          <p:cNvSpPr txBox="1"/>
          <p:nvPr/>
        </p:nvSpPr>
        <p:spPr>
          <a:xfrm>
            <a:off x="0" y="-15465"/>
            <a:ext cx="5100638" cy="3139321"/>
          </a:xfrm>
          <a:prstGeom prst="rect">
            <a:avLst/>
          </a:prstGeom>
          <a:noFill/>
        </p:spPr>
        <p:txBody>
          <a:bodyPr wrap="square">
            <a:spAutoFit/>
          </a:bodyPr>
          <a:lstStyle/>
          <a:p>
            <a:r>
              <a:rPr lang="en-US" dirty="0"/>
              <a:t>Properties and uses</a:t>
            </a:r>
          </a:p>
          <a:p>
            <a:r>
              <a:rPr lang="en-US" dirty="0"/>
              <a:t>Different types of rocks have different properties.</a:t>
            </a:r>
          </a:p>
          <a:p>
            <a:r>
              <a:rPr lang="en-US" dirty="0"/>
              <a:t>Some rocks are harder than others. For example, granite is a very hard rock. </a:t>
            </a:r>
          </a:p>
          <a:p>
            <a:r>
              <a:rPr lang="en-US" dirty="0"/>
              <a:t>Some rocks, such as sandstone or chalk, let water soak through them, these are called permeable rocks.</a:t>
            </a:r>
          </a:p>
          <a:p>
            <a:endParaRPr lang="en-US" dirty="0"/>
          </a:p>
          <a:p>
            <a:r>
              <a:rPr lang="en-US" dirty="0"/>
              <a:t>Impermeable rock like Slate,  do not allow water to soak through and also, they can split easily into thin sheets. This makes it ideal for making roof tiles.</a:t>
            </a:r>
            <a:endParaRPr lang="en-GB" dirty="0"/>
          </a:p>
        </p:txBody>
      </p:sp>
      <p:pic>
        <p:nvPicPr>
          <p:cNvPr id="8" name="Picture 7">
            <a:extLst>
              <a:ext uri="{FF2B5EF4-FFF2-40B4-BE49-F238E27FC236}">
                <a16:creationId xmlns:a16="http://schemas.microsoft.com/office/drawing/2014/main" id="{6160DCDE-B76E-4DD9-BC66-231B8D80E7A4}"/>
              </a:ext>
            </a:extLst>
          </p:cNvPr>
          <p:cNvPicPr>
            <a:picLocks noChangeAspect="1"/>
          </p:cNvPicPr>
          <p:nvPr/>
        </p:nvPicPr>
        <p:blipFill>
          <a:blip r:embed="rId6"/>
          <a:stretch>
            <a:fillRect/>
          </a:stretch>
        </p:blipFill>
        <p:spPr>
          <a:xfrm>
            <a:off x="5281614" y="280940"/>
            <a:ext cx="4471986" cy="2942096"/>
          </a:xfrm>
          <a:prstGeom prst="rect">
            <a:avLst/>
          </a:prstGeom>
        </p:spPr>
      </p:pic>
      <p:pic>
        <p:nvPicPr>
          <p:cNvPr id="9" name="Picture 8">
            <a:extLst>
              <a:ext uri="{FF2B5EF4-FFF2-40B4-BE49-F238E27FC236}">
                <a16:creationId xmlns:a16="http://schemas.microsoft.com/office/drawing/2014/main" id="{172FF3A5-9EAD-4872-9931-C376A399B0B3}"/>
              </a:ext>
            </a:extLst>
          </p:cNvPr>
          <p:cNvPicPr>
            <a:picLocks noChangeAspect="1"/>
          </p:cNvPicPr>
          <p:nvPr/>
        </p:nvPicPr>
        <p:blipFill>
          <a:blip r:embed="rId7"/>
          <a:stretch>
            <a:fillRect/>
          </a:stretch>
        </p:blipFill>
        <p:spPr>
          <a:xfrm>
            <a:off x="9108045" y="3429000"/>
            <a:ext cx="2874045" cy="2157450"/>
          </a:xfrm>
          <a:prstGeom prst="rect">
            <a:avLst/>
          </a:prstGeom>
        </p:spPr>
      </p:pic>
      <p:pic>
        <p:nvPicPr>
          <p:cNvPr id="2" name="Picture 1">
            <a:extLst>
              <a:ext uri="{FF2B5EF4-FFF2-40B4-BE49-F238E27FC236}">
                <a16:creationId xmlns:a16="http://schemas.microsoft.com/office/drawing/2014/main" id="{7D9876C3-BF75-4BB2-A5BD-83C0F82850E6}"/>
              </a:ext>
            </a:extLst>
          </p:cNvPr>
          <p:cNvPicPr>
            <a:picLocks noChangeAspect="1"/>
          </p:cNvPicPr>
          <p:nvPr/>
        </p:nvPicPr>
        <p:blipFill rotWithShape="1">
          <a:blip r:embed="rId8"/>
          <a:srcRect b="12671"/>
          <a:stretch/>
        </p:blipFill>
        <p:spPr>
          <a:xfrm>
            <a:off x="5281614" y="3387343"/>
            <a:ext cx="3425064" cy="2991072"/>
          </a:xfrm>
          <a:prstGeom prst="rect">
            <a:avLst/>
          </a:prstGeom>
        </p:spPr>
      </p:pic>
      <p:pic>
        <p:nvPicPr>
          <p:cNvPr id="3" name="Audio 2">
            <a:hlinkClick r:id="" action="ppaction://media"/>
            <a:extLst>
              <a:ext uri="{FF2B5EF4-FFF2-40B4-BE49-F238E27FC236}">
                <a16:creationId xmlns:a16="http://schemas.microsoft.com/office/drawing/2014/main" id="{38BB4509-4084-42DB-89D4-0CB4C139DD1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883827591"/>
      </p:ext>
    </p:extLst>
  </p:cSld>
  <p:clrMapOvr>
    <a:masterClrMapping/>
  </p:clrMapOvr>
  <mc:AlternateContent xmlns:mc="http://schemas.openxmlformats.org/markup-compatibility/2006" xmlns:p14="http://schemas.microsoft.com/office/powerpoint/2010/main">
    <mc:Choice Requires="p14">
      <p:transition spd="med" p14:dur="700" advTm="90205">
        <p:fade/>
      </p:transition>
    </mc:Choice>
    <mc:Fallback xmlns="">
      <p:transition spd="med" advTm="9020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Logo, company name&#10;&#10;Description automatically generated">
            <a:extLst>
              <a:ext uri="{FF2B5EF4-FFF2-40B4-BE49-F238E27FC236}">
                <a16:creationId xmlns:a16="http://schemas.microsoft.com/office/drawing/2014/main" id="{B6E85EC7-6F2B-4C40-8688-82518EC682F1}"/>
              </a:ext>
            </a:extLst>
          </p:cNvPr>
          <p:cNvPicPr>
            <a:picLocks noChangeAspect="1"/>
          </p:cNvPicPr>
          <p:nvPr/>
        </p:nvPicPr>
        <p:blipFill>
          <a:blip r:embed="rId4"/>
          <a:stretch>
            <a:fillRect/>
          </a:stretch>
        </p:blipFill>
        <p:spPr>
          <a:xfrm>
            <a:off x="10172653" y="231177"/>
            <a:ext cx="1600200" cy="1323975"/>
          </a:xfrm>
          <a:prstGeom prst="rect">
            <a:avLst/>
          </a:prstGeom>
        </p:spPr>
      </p:pic>
      <p:pic>
        <p:nvPicPr>
          <p:cNvPr id="7" name="Picture 4" descr="A picture containing text&#10;&#10;Description automatically generated">
            <a:extLst>
              <a:ext uri="{FF2B5EF4-FFF2-40B4-BE49-F238E27FC236}">
                <a16:creationId xmlns:a16="http://schemas.microsoft.com/office/drawing/2014/main" id="{120DE87B-1933-4913-8F6D-BF9575C675E2}"/>
              </a:ext>
            </a:extLst>
          </p:cNvPr>
          <p:cNvPicPr>
            <a:picLocks noChangeAspect="1"/>
          </p:cNvPicPr>
          <p:nvPr/>
        </p:nvPicPr>
        <p:blipFill>
          <a:blip r:embed="rId5"/>
          <a:stretch>
            <a:fillRect/>
          </a:stretch>
        </p:blipFill>
        <p:spPr>
          <a:xfrm>
            <a:off x="209910" y="5253758"/>
            <a:ext cx="2743200" cy="1262533"/>
          </a:xfrm>
          <a:prstGeom prst="rect">
            <a:avLst/>
          </a:prstGeom>
        </p:spPr>
      </p:pic>
      <p:pic>
        <p:nvPicPr>
          <p:cNvPr id="3" name="Picture 2">
            <a:extLst>
              <a:ext uri="{FF2B5EF4-FFF2-40B4-BE49-F238E27FC236}">
                <a16:creationId xmlns:a16="http://schemas.microsoft.com/office/drawing/2014/main" id="{64AB79F3-353F-4A8D-AD09-0E73E9DD7E7B}"/>
              </a:ext>
            </a:extLst>
          </p:cNvPr>
          <p:cNvPicPr>
            <a:picLocks noChangeAspect="1"/>
          </p:cNvPicPr>
          <p:nvPr/>
        </p:nvPicPr>
        <p:blipFill>
          <a:blip r:embed="rId6"/>
          <a:stretch>
            <a:fillRect/>
          </a:stretch>
        </p:blipFill>
        <p:spPr>
          <a:xfrm>
            <a:off x="7962853" y="1581649"/>
            <a:ext cx="3810000" cy="3810000"/>
          </a:xfrm>
          <a:prstGeom prst="rect">
            <a:avLst/>
          </a:prstGeom>
        </p:spPr>
      </p:pic>
      <p:pic>
        <p:nvPicPr>
          <p:cNvPr id="6" name="Picture 5">
            <a:extLst>
              <a:ext uri="{FF2B5EF4-FFF2-40B4-BE49-F238E27FC236}">
                <a16:creationId xmlns:a16="http://schemas.microsoft.com/office/drawing/2014/main" id="{B1648416-62BC-4BD0-8208-2FA7CFF56315}"/>
              </a:ext>
            </a:extLst>
          </p:cNvPr>
          <p:cNvPicPr>
            <a:picLocks noChangeAspect="1"/>
          </p:cNvPicPr>
          <p:nvPr/>
        </p:nvPicPr>
        <p:blipFill>
          <a:blip r:embed="rId7"/>
          <a:stretch>
            <a:fillRect/>
          </a:stretch>
        </p:blipFill>
        <p:spPr>
          <a:xfrm>
            <a:off x="4306809" y="275726"/>
            <a:ext cx="3578381" cy="2381250"/>
          </a:xfrm>
          <a:prstGeom prst="rect">
            <a:avLst/>
          </a:prstGeom>
        </p:spPr>
      </p:pic>
      <p:pic>
        <p:nvPicPr>
          <p:cNvPr id="8" name="Picture 7">
            <a:extLst>
              <a:ext uri="{FF2B5EF4-FFF2-40B4-BE49-F238E27FC236}">
                <a16:creationId xmlns:a16="http://schemas.microsoft.com/office/drawing/2014/main" id="{7834690A-B521-4665-92EB-B6D9CBB92AB7}"/>
              </a:ext>
            </a:extLst>
          </p:cNvPr>
          <p:cNvPicPr>
            <a:picLocks noChangeAspect="1"/>
          </p:cNvPicPr>
          <p:nvPr/>
        </p:nvPicPr>
        <p:blipFill>
          <a:blip r:embed="rId8"/>
          <a:stretch>
            <a:fillRect/>
          </a:stretch>
        </p:blipFill>
        <p:spPr>
          <a:xfrm>
            <a:off x="264916" y="231176"/>
            <a:ext cx="3810000" cy="5086547"/>
          </a:xfrm>
          <a:prstGeom prst="rect">
            <a:avLst/>
          </a:prstGeom>
        </p:spPr>
      </p:pic>
      <p:sp>
        <p:nvSpPr>
          <p:cNvPr id="9" name="TextBox 8">
            <a:extLst>
              <a:ext uri="{FF2B5EF4-FFF2-40B4-BE49-F238E27FC236}">
                <a16:creationId xmlns:a16="http://schemas.microsoft.com/office/drawing/2014/main" id="{3DC67310-7FB1-41B6-A307-E3E6348A1C38}"/>
              </a:ext>
            </a:extLst>
          </p:cNvPr>
          <p:cNvSpPr txBox="1"/>
          <p:nvPr/>
        </p:nvSpPr>
        <p:spPr>
          <a:xfrm>
            <a:off x="6618514" y="5391649"/>
            <a:ext cx="3977527" cy="954107"/>
          </a:xfrm>
          <a:prstGeom prst="rect">
            <a:avLst/>
          </a:prstGeom>
          <a:noFill/>
        </p:spPr>
        <p:txBody>
          <a:bodyPr wrap="square" rtlCol="0">
            <a:spAutoFit/>
          </a:bodyPr>
          <a:lstStyle/>
          <a:p>
            <a:pPr algn="ctr"/>
            <a:r>
              <a:rPr lang="en-GB" sz="2800" dirty="0"/>
              <a:t>Can you think of anymore uses?</a:t>
            </a:r>
          </a:p>
        </p:txBody>
      </p:sp>
      <p:pic>
        <p:nvPicPr>
          <p:cNvPr id="10" name="Picture 9">
            <a:extLst>
              <a:ext uri="{FF2B5EF4-FFF2-40B4-BE49-F238E27FC236}">
                <a16:creationId xmlns:a16="http://schemas.microsoft.com/office/drawing/2014/main" id="{22A30990-AA8F-40A2-BDD4-8D102D6BD997}"/>
              </a:ext>
            </a:extLst>
          </p:cNvPr>
          <p:cNvPicPr>
            <a:picLocks noChangeAspect="1"/>
          </p:cNvPicPr>
          <p:nvPr/>
        </p:nvPicPr>
        <p:blipFill>
          <a:blip r:embed="rId9"/>
          <a:stretch>
            <a:fillRect/>
          </a:stretch>
        </p:blipFill>
        <p:spPr>
          <a:xfrm>
            <a:off x="4306808" y="2774449"/>
            <a:ext cx="2875869" cy="2561698"/>
          </a:xfrm>
          <a:prstGeom prst="rect">
            <a:avLst/>
          </a:prstGeom>
        </p:spPr>
      </p:pic>
      <p:pic>
        <p:nvPicPr>
          <p:cNvPr id="2" name="Audio 1">
            <a:hlinkClick r:id="" action="ppaction://media"/>
            <a:extLst>
              <a:ext uri="{FF2B5EF4-FFF2-40B4-BE49-F238E27FC236}">
                <a16:creationId xmlns:a16="http://schemas.microsoft.com/office/drawing/2014/main" id="{40935FEE-F0B6-44DC-874A-8DBD33A63F6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64758736"/>
      </p:ext>
    </p:extLst>
  </p:cSld>
  <p:clrMapOvr>
    <a:masterClrMapping/>
  </p:clrMapOvr>
  <mc:AlternateContent xmlns:mc="http://schemas.openxmlformats.org/markup-compatibility/2006" xmlns:p14="http://schemas.microsoft.com/office/powerpoint/2010/main">
    <mc:Choice Requires="p14">
      <p:transition spd="med" p14:dur="700" advTm="44794">
        <p:fade/>
      </p:transition>
    </mc:Choice>
    <mc:Fallback xmlns="">
      <p:transition spd="med" advTm="4479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E46BF71-15DB-774E-89E8-08125EB6DF82}"/>
              </a:ext>
            </a:extLst>
          </p:cNvPr>
          <p:cNvSpPr txBox="1">
            <a:spLocks/>
          </p:cNvSpPr>
          <p:nvPr/>
        </p:nvSpPr>
        <p:spPr>
          <a:xfrm>
            <a:off x="2890981" y="0"/>
            <a:ext cx="8899589" cy="4911205"/>
          </a:xfrm>
          <a:prstGeom prst="rect">
            <a:avLst/>
          </a:prstGeom>
        </p:spPr>
        <p:txBody>
          <a:bodyPr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b="1" dirty="0">
                <a:solidFill>
                  <a:schemeClr val="bg1"/>
                </a:solidFill>
                <a:latin typeface="Arial" panose="020B0604020202020204" pitchFamily="34" charset="0"/>
                <a:cs typeface="Arial" panose="020B0604020202020204" pitchFamily="34" charset="0"/>
              </a:rPr>
              <a:t>Essex Chalk</a:t>
            </a:r>
          </a:p>
          <a:p>
            <a:pPr algn="ctr"/>
            <a:r>
              <a:rPr lang="en-US" sz="8000" b="1" dirty="0">
                <a:solidFill>
                  <a:schemeClr val="bg1"/>
                </a:solidFill>
                <a:latin typeface="Arial" panose="020B0604020202020204" pitchFamily="34" charset="0"/>
                <a:cs typeface="Arial" panose="020B0604020202020204" pitchFamily="34" charset="0"/>
              </a:rPr>
              <a:t>Chalk Cliff Layers</a:t>
            </a:r>
          </a:p>
        </p:txBody>
      </p:sp>
      <p:pic>
        <p:nvPicPr>
          <p:cNvPr id="2" name="Picture 3" descr="Logo, company name&#10;&#10;Description automatically generated">
            <a:extLst>
              <a:ext uri="{FF2B5EF4-FFF2-40B4-BE49-F238E27FC236}">
                <a16:creationId xmlns:a16="http://schemas.microsoft.com/office/drawing/2014/main" id="{853AE58E-44F7-48FC-B1E2-49C5E0A2009C}"/>
              </a:ext>
            </a:extLst>
          </p:cNvPr>
          <p:cNvPicPr>
            <a:picLocks noChangeAspect="1"/>
          </p:cNvPicPr>
          <p:nvPr/>
        </p:nvPicPr>
        <p:blipFill>
          <a:blip r:embed="rId4"/>
          <a:stretch>
            <a:fillRect/>
          </a:stretch>
        </p:blipFill>
        <p:spPr>
          <a:xfrm>
            <a:off x="7009634" y="4875064"/>
            <a:ext cx="1600200" cy="1323975"/>
          </a:xfrm>
          <a:prstGeom prst="rect">
            <a:avLst/>
          </a:prstGeom>
        </p:spPr>
      </p:pic>
      <p:pic>
        <p:nvPicPr>
          <p:cNvPr id="6" name="Picture 4" descr="A picture containing text&#10;&#10;Description automatically generated">
            <a:extLst>
              <a:ext uri="{FF2B5EF4-FFF2-40B4-BE49-F238E27FC236}">
                <a16:creationId xmlns:a16="http://schemas.microsoft.com/office/drawing/2014/main" id="{723D0843-E8DC-4CEE-8CA0-9DED7AE84716}"/>
              </a:ext>
            </a:extLst>
          </p:cNvPr>
          <p:cNvPicPr>
            <a:picLocks noChangeAspect="1"/>
          </p:cNvPicPr>
          <p:nvPr/>
        </p:nvPicPr>
        <p:blipFill>
          <a:blip r:embed="rId5"/>
          <a:stretch>
            <a:fillRect/>
          </a:stretch>
        </p:blipFill>
        <p:spPr>
          <a:xfrm>
            <a:off x="8951344" y="4911205"/>
            <a:ext cx="2743200" cy="1262533"/>
          </a:xfrm>
          <a:prstGeom prst="rect">
            <a:avLst/>
          </a:prstGeom>
        </p:spPr>
      </p:pic>
      <p:pic>
        <p:nvPicPr>
          <p:cNvPr id="3" name="Audio 2">
            <a:hlinkClick r:id="" action="ppaction://media"/>
            <a:extLst>
              <a:ext uri="{FF2B5EF4-FFF2-40B4-BE49-F238E27FC236}">
                <a16:creationId xmlns:a16="http://schemas.microsoft.com/office/drawing/2014/main" id="{CBB3F048-3DD7-443E-B9BD-1FA1FB94CA8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34978493"/>
      </p:ext>
    </p:extLst>
  </p:cSld>
  <p:clrMapOvr>
    <a:masterClrMapping/>
  </p:clrMapOvr>
  <mc:AlternateContent xmlns:mc="http://schemas.openxmlformats.org/markup-compatibility/2006" xmlns:p14="http://schemas.microsoft.com/office/powerpoint/2010/main">
    <mc:Choice Requires="p14">
      <p:transition spd="med" p14:dur="700" advTm="50464">
        <p:fade/>
      </p:transition>
    </mc:Choice>
    <mc:Fallback xmlns="">
      <p:transition spd="med" advTm="5046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Logo, company name&#10;&#10;Description automatically generated">
            <a:extLst>
              <a:ext uri="{FF2B5EF4-FFF2-40B4-BE49-F238E27FC236}">
                <a16:creationId xmlns:a16="http://schemas.microsoft.com/office/drawing/2014/main" id="{B6E85EC7-6F2B-4C40-8688-82518EC682F1}"/>
              </a:ext>
            </a:extLst>
          </p:cNvPr>
          <p:cNvPicPr>
            <a:picLocks noChangeAspect="1"/>
          </p:cNvPicPr>
          <p:nvPr/>
        </p:nvPicPr>
        <p:blipFill>
          <a:blip r:embed="rId4"/>
          <a:stretch>
            <a:fillRect/>
          </a:stretch>
        </p:blipFill>
        <p:spPr>
          <a:xfrm>
            <a:off x="10172653" y="231177"/>
            <a:ext cx="1600200" cy="1323975"/>
          </a:xfrm>
          <a:prstGeom prst="rect">
            <a:avLst/>
          </a:prstGeom>
        </p:spPr>
      </p:pic>
      <p:pic>
        <p:nvPicPr>
          <p:cNvPr id="7" name="Picture 4" descr="A picture containing text&#10;&#10;Description automatically generated">
            <a:extLst>
              <a:ext uri="{FF2B5EF4-FFF2-40B4-BE49-F238E27FC236}">
                <a16:creationId xmlns:a16="http://schemas.microsoft.com/office/drawing/2014/main" id="{120DE87B-1933-4913-8F6D-BF9575C675E2}"/>
              </a:ext>
            </a:extLst>
          </p:cNvPr>
          <p:cNvPicPr>
            <a:picLocks noChangeAspect="1"/>
          </p:cNvPicPr>
          <p:nvPr/>
        </p:nvPicPr>
        <p:blipFill>
          <a:blip r:embed="rId5"/>
          <a:stretch>
            <a:fillRect/>
          </a:stretch>
        </p:blipFill>
        <p:spPr>
          <a:xfrm>
            <a:off x="9029653" y="2027281"/>
            <a:ext cx="2743200" cy="1262533"/>
          </a:xfrm>
          <a:prstGeom prst="rect">
            <a:avLst/>
          </a:prstGeom>
        </p:spPr>
      </p:pic>
      <p:pic>
        <p:nvPicPr>
          <p:cNvPr id="3" name="Picture 2">
            <a:extLst>
              <a:ext uri="{FF2B5EF4-FFF2-40B4-BE49-F238E27FC236}">
                <a16:creationId xmlns:a16="http://schemas.microsoft.com/office/drawing/2014/main" id="{5F1D9179-E1D4-4E23-9133-0FB6435A5043}"/>
              </a:ext>
            </a:extLst>
          </p:cNvPr>
          <p:cNvPicPr>
            <a:picLocks noChangeAspect="1"/>
          </p:cNvPicPr>
          <p:nvPr/>
        </p:nvPicPr>
        <p:blipFill rotWithShape="1">
          <a:blip r:embed="rId6"/>
          <a:srcRect r="2937" b="5323"/>
          <a:stretch/>
        </p:blipFill>
        <p:spPr>
          <a:xfrm>
            <a:off x="5845533" y="3326372"/>
            <a:ext cx="5214304" cy="3165307"/>
          </a:xfrm>
          <a:prstGeom prst="rect">
            <a:avLst/>
          </a:prstGeom>
        </p:spPr>
      </p:pic>
      <p:sp>
        <p:nvSpPr>
          <p:cNvPr id="6" name="TextBox 5">
            <a:extLst>
              <a:ext uri="{FF2B5EF4-FFF2-40B4-BE49-F238E27FC236}">
                <a16:creationId xmlns:a16="http://schemas.microsoft.com/office/drawing/2014/main" id="{A8D1D459-B4E7-4381-99DD-8C62EA57700C}"/>
              </a:ext>
            </a:extLst>
          </p:cNvPr>
          <p:cNvSpPr txBox="1"/>
          <p:nvPr/>
        </p:nvSpPr>
        <p:spPr>
          <a:xfrm>
            <a:off x="5682343" y="5442857"/>
            <a:ext cx="740228" cy="874654"/>
          </a:xfrm>
          <a:prstGeom prst="rect">
            <a:avLst/>
          </a:prstGeom>
          <a:solidFill>
            <a:schemeClr val="bg1"/>
          </a:solidFill>
        </p:spPr>
        <p:txBody>
          <a:bodyPr wrap="square" rtlCol="0">
            <a:spAutoFit/>
          </a:bodyPr>
          <a:lstStyle/>
          <a:p>
            <a:endParaRPr lang="en-GB" dirty="0"/>
          </a:p>
        </p:txBody>
      </p:sp>
      <p:pic>
        <p:nvPicPr>
          <p:cNvPr id="8" name="Picture 7">
            <a:extLst>
              <a:ext uri="{FF2B5EF4-FFF2-40B4-BE49-F238E27FC236}">
                <a16:creationId xmlns:a16="http://schemas.microsoft.com/office/drawing/2014/main" id="{B95D8E9F-519B-4CB4-B4DF-52CD91A0CE9C}"/>
              </a:ext>
            </a:extLst>
          </p:cNvPr>
          <p:cNvPicPr>
            <a:picLocks noChangeAspect="1"/>
          </p:cNvPicPr>
          <p:nvPr/>
        </p:nvPicPr>
        <p:blipFill>
          <a:blip r:embed="rId7"/>
          <a:stretch>
            <a:fillRect/>
          </a:stretch>
        </p:blipFill>
        <p:spPr>
          <a:xfrm>
            <a:off x="5845533" y="5787828"/>
            <a:ext cx="1200976" cy="703851"/>
          </a:xfrm>
          <a:prstGeom prst="rect">
            <a:avLst/>
          </a:prstGeom>
        </p:spPr>
      </p:pic>
      <p:sp>
        <p:nvSpPr>
          <p:cNvPr id="10" name="TextBox 9">
            <a:extLst>
              <a:ext uri="{FF2B5EF4-FFF2-40B4-BE49-F238E27FC236}">
                <a16:creationId xmlns:a16="http://schemas.microsoft.com/office/drawing/2014/main" id="{14656118-9A46-4EA7-892A-D44F48C5E915}"/>
              </a:ext>
            </a:extLst>
          </p:cNvPr>
          <p:cNvSpPr txBox="1"/>
          <p:nvPr/>
        </p:nvSpPr>
        <p:spPr>
          <a:xfrm>
            <a:off x="209910" y="204876"/>
            <a:ext cx="9962743" cy="1938992"/>
          </a:xfrm>
          <a:prstGeom prst="rect">
            <a:avLst/>
          </a:prstGeom>
          <a:noFill/>
        </p:spPr>
        <p:txBody>
          <a:bodyPr wrap="square">
            <a:spAutoFit/>
          </a:bodyPr>
          <a:lstStyle/>
          <a:p>
            <a:r>
              <a:rPr lang="en-US" sz="2000" dirty="0"/>
              <a:t>The layers of rocks that make up Essex are folded so that the Chalk, which is present beneath the whole county, comes to the surface at Thurrock. The Chalk we can see around us was deposited on the floor of a deep tropical sea between 80 and 100 million years ago (during the Cretaceous period). The whiteness of the Chalk means that the seawater must have been crystal clear and the nearest land a considerable distance away; in fact, the sea may have covered most of what is now northern Europe.</a:t>
            </a:r>
          </a:p>
        </p:txBody>
      </p:sp>
      <p:sp>
        <p:nvSpPr>
          <p:cNvPr id="12" name="TextBox 11">
            <a:extLst>
              <a:ext uri="{FF2B5EF4-FFF2-40B4-BE49-F238E27FC236}">
                <a16:creationId xmlns:a16="http://schemas.microsoft.com/office/drawing/2014/main" id="{EB7D6601-4E3F-485C-A73B-D6306B4FD2B6}"/>
              </a:ext>
            </a:extLst>
          </p:cNvPr>
          <p:cNvSpPr txBox="1"/>
          <p:nvPr/>
        </p:nvSpPr>
        <p:spPr>
          <a:xfrm>
            <a:off x="209910" y="2347193"/>
            <a:ext cx="5635623" cy="4093428"/>
          </a:xfrm>
          <a:prstGeom prst="rect">
            <a:avLst/>
          </a:prstGeom>
          <a:noFill/>
        </p:spPr>
        <p:txBody>
          <a:bodyPr wrap="square">
            <a:spAutoFit/>
          </a:bodyPr>
          <a:lstStyle/>
          <a:p>
            <a:r>
              <a:rPr lang="en-US" sz="2000" dirty="0"/>
              <a:t>The Chalk Sea was teeming with marine life such as molluscs,  sponges, corals, sea urchins, sharks and fish, and these creatures have been found exquisitely preserved as fossils. At the top of the food chain were mosasaurs , giant marine reptiles up to ten meters long with a long body and tail, paddle-like limbs and heavy jaws armed with sharp, conical teeth. The smallest creatures were</a:t>
            </a:r>
          </a:p>
          <a:p>
            <a:r>
              <a:rPr lang="en-US" sz="2000" dirty="0"/>
              <a:t>microscopic marine algae that accumulated on the sea floor in their billions. The Chalk is almost entirely made up of these tiny fragmented shells,</a:t>
            </a:r>
          </a:p>
          <a:p>
            <a:r>
              <a:rPr lang="en-US" sz="2000" dirty="0"/>
              <a:t>called coccoliths, which are only visible under an electron microscope.</a:t>
            </a:r>
          </a:p>
        </p:txBody>
      </p:sp>
      <p:pic>
        <p:nvPicPr>
          <p:cNvPr id="9" name="Audio 8">
            <a:hlinkClick r:id="" action="ppaction://media"/>
            <a:extLst>
              <a:ext uri="{FF2B5EF4-FFF2-40B4-BE49-F238E27FC236}">
                <a16:creationId xmlns:a16="http://schemas.microsoft.com/office/drawing/2014/main" id="{F3919173-CBA4-4AAC-8F8B-1C65580DDD8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48668408"/>
      </p:ext>
    </p:extLst>
  </p:cSld>
  <p:clrMapOvr>
    <a:masterClrMapping/>
  </p:clrMapOvr>
  <mc:AlternateContent xmlns:mc="http://schemas.openxmlformats.org/markup-compatibility/2006" xmlns:p14="http://schemas.microsoft.com/office/powerpoint/2010/main">
    <mc:Choice Requires="p14">
      <p:transition spd="med" p14:dur="700" advTm="129173">
        <p:fade/>
      </p:transition>
    </mc:Choice>
    <mc:Fallback xmlns="">
      <p:transition spd="med" advTm="12917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Logo, company name&#10;&#10;Description automatically generated">
            <a:extLst>
              <a:ext uri="{FF2B5EF4-FFF2-40B4-BE49-F238E27FC236}">
                <a16:creationId xmlns:a16="http://schemas.microsoft.com/office/drawing/2014/main" id="{B6E85EC7-6F2B-4C40-8688-82518EC682F1}"/>
              </a:ext>
            </a:extLst>
          </p:cNvPr>
          <p:cNvPicPr>
            <a:picLocks noChangeAspect="1"/>
          </p:cNvPicPr>
          <p:nvPr/>
        </p:nvPicPr>
        <p:blipFill>
          <a:blip r:embed="rId4"/>
          <a:stretch>
            <a:fillRect/>
          </a:stretch>
        </p:blipFill>
        <p:spPr>
          <a:xfrm>
            <a:off x="10172653" y="231177"/>
            <a:ext cx="1600200" cy="1323975"/>
          </a:xfrm>
          <a:prstGeom prst="rect">
            <a:avLst/>
          </a:prstGeom>
        </p:spPr>
      </p:pic>
      <p:pic>
        <p:nvPicPr>
          <p:cNvPr id="7" name="Picture 4" descr="A picture containing text&#10;&#10;Description automatically generated">
            <a:extLst>
              <a:ext uri="{FF2B5EF4-FFF2-40B4-BE49-F238E27FC236}">
                <a16:creationId xmlns:a16="http://schemas.microsoft.com/office/drawing/2014/main" id="{120DE87B-1933-4913-8F6D-BF9575C675E2}"/>
              </a:ext>
            </a:extLst>
          </p:cNvPr>
          <p:cNvPicPr>
            <a:picLocks noChangeAspect="1"/>
          </p:cNvPicPr>
          <p:nvPr/>
        </p:nvPicPr>
        <p:blipFill>
          <a:blip r:embed="rId5"/>
          <a:stretch>
            <a:fillRect/>
          </a:stretch>
        </p:blipFill>
        <p:spPr>
          <a:xfrm>
            <a:off x="9245052" y="2676092"/>
            <a:ext cx="2743200" cy="1262533"/>
          </a:xfrm>
          <a:prstGeom prst="rect">
            <a:avLst/>
          </a:prstGeom>
        </p:spPr>
      </p:pic>
      <p:pic>
        <p:nvPicPr>
          <p:cNvPr id="3" name="Picture 2" descr="Diagram&#10;&#10;Description automatically generated">
            <a:extLst>
              <a:ext uri="{FF2B5EF4-FFF2-40B4-BE49-F238E27FC236}">
                <a16:creationId xmlns:a16="http://schemas.microsoft.com/office/drawing/2014/main" id="{0C1800BE-A273-4831-87F9-D9B9E7927933}"/>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contrast="40000"/>
                    </a14:imgEffect>
                  </a14:imgLayer>
                </a14:imgProps>
              </a:ext>
            </a:extLst>
          </a:blip>
          <a:srcRect b="3548"/>
          <a:stretch/>
        </p:blipFill>
        <p:spPr>
          <a:xfrm>
            <a:off x="203748" y="85292"/>
            <a:ext cx="2931338" cy="6363909"/>
          </a:xfrm>
          <a:prstGeom prst="rect">
            <a:avLst/>
          </a:prstGeom>
        </p:spPr>
      </p:pic>
      <p:sp>
        <p:nvSpPr>
          <p:cNvPr id="4" name="TextBox 3">
            <a:extLst>
              <a:ext uri="{FF2B5EF4-FFF2-40B4-BE49-F238E27FC236}">
                <a16:creationId xmlns:a16="http://schemas.microsoft.com/office/drawing/2014/main" id="{AF3E88B3-C968-4A2B-8882-16C3369CC029}"/>
              </a:ext>
            </a:extLst>
          </p:cNvPr>
          <p:cNvSpPr txBox="1"/>
          <p:nvPr/>
        </p:nvSpPr>
        <p:spPr>
          <a:xfrm>
            <a:off x="4223662" y="35238"/>
            <a:ext cx="4114800" cy="6186309"/>
          </a:xfrm>
          <a:prstGeom prst="rect">
            <a:avLst/>
          </a:prstGeom>
          <a:noFill/>
        </p:spPr>
        <p:txBody>
          <a:bodyPr wrap="square" rtlCol="0">
            <a:spAutoFit/>
          </a:bodyPr>
          <a:lstStyle/>
          <a:p>
            <a:pPr marL="342900" indent="-342900">
              <a:buFont typeface="+mj-lt"/>
              <a:buAutoNum type="alphaUcPeriod"/>
            </a:pPr>
            <a:r>
              <a:rPr lang="en-GB" sz="4400" dirty="0"/>
              <a:t>Soil </a:t>
            </a:r>
          </a:p>
          <a:p>
            <a:pPr marL="342900" indent="-342900">
              <a:buFont typeface="+mj-lt"/>
              <a:buAutoNum type="alphaUcPeriod"/>
            </a:pPr>
            <a:r>
              <a:rPr lang="en-GB" sz="4400" dirty="0"/>
              <a:t>Thames Gravel</a:t>
            </a:r>
          </a:p>
          <a:p>
            <a:pPr marL="342900" indent="-342900">
              <a:buFont typeface="+mj-lt"/>
              <a:buAutoNum type="alphaUcPeriod"/>
            </a:pPr>
            <a:r>
              <a:rPr lang="en-GB" sz="4400" dirty="0"/>
              <a:t>Sarsens stones</a:t>
            </a:r>
          </a:p>
          <a:p>
            <a:pPr marL="342900" indent="-342900">
              <a:buFont typeface="+mj-lt"/>
              <a:buAutoNum type="alphaUcPeriod"/>
            </a:pPr>
            <a:r>
              <a:rPr lang="en-GB" sz="4400" dirty="0"/>
              <a:t>Thanet Sand</a:t>
            </a:r>
          </a:p>
          <a:p>
            <a:pPr marL="342900" indent="-342900">
              <a:buFont typeface="+mj-lt"/>
              <a:buAutoNum type="alphaUcPeriod"/>
            </a:pPr>
            <a:r>
              <a:rPr lang="en-GB" sz="4400" dirty="0"/>
              <a:t>Bullhead Bed</a:t>
            </a:r>
          </a:p>
          <a:p>
            <a:pPr marL="342900" indent="-342900">
              <a:buFont typeface="+mj-lt"/>
              <a:buAutoNum type="alphaUcPeriod"/>
            </a:pPr>
            <a:r>
              <a:rPr lang="en-GB" sz="4400" dirty="0"/>
              <a:t>Solution pipes</a:t>
            </a:r>
          </a:p>
          <a:p>
            <a:pPr marL="342900" indent="-342900">
              <a:buFont typeface="+mj-lt"/>
              <a:buAutoNum type="alphaUcPeriod"/>
            </a:pPr>
            <a:r>
              <a:rPr lang="en-GB" sz="4400" dirty="0"/>
              <a:t>Chalk</a:t>
            </a:r>
          </a:p>
          <a:p>
            <a:pPr marL="342900" indent="-342900">
              <a:buFont typeface="+mj-lt"/>
              <a:buAutoNum type="alphaUcPeriod"/>
            </a:pPr>
            <a:r>
              <a:rPr lang="en-GB" sz="4400" dirty="0"/>
              <a:t>Flint</a:t>
            </a:r>
          </a:p>
          <a:p>
            <a:pPr marL="342900" indent="-342900">
              <a:buFont typeface="+mj-lt"/>
              <a:buAutoNum type="alphaUcPeriod"/>
            </a:pPr>
            <a:r>
              <a:rPr lang="en-GB" sz="4400" dirty="0"/>
              <a:t>Faults</a:t>
            </a:r>
          </a:p>
        </p:txBody>
      </p:sp>
      <p:pic>
        <p:nvPicPr>
          <p:cNvPr id="2" name="Audio 1">
            <a:hlinkClick r:id="" action="ppaction://media"/>
            <a:extLst>
              <a:ext uri="{FF2B5EF4-FFF2-40B4-BE49-F238E27FC236}">
                <a16:creationId xmlns:a16="http://schemas.microsoft.com/office/drawing/2014/main" id="{53523DE6-C3CA-4382-AAF6-BD7EE83A32E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67116931"/>
      </p:ext>
    </p:extLst>
  </p:cSld>
  <p:clrMapOvr>
    <a:masterClrMapping/>
  </p:clrMapOvr>
  <mc:AlternateContent xmlns:mc="http://schemas.openxmlformats.org/markup-compatibility/2006" xmlns:p14="http://schemas.microsoft.com/office/powerpoint/2010/main">
    <mc:Choice Requires="p14">
      <p:transition spd="med" p14:dur="700" advTm="28524">
        <p:fade/>
      </p:transition>
    </mc:Choice>
    <mc:Fallback xmlns="">
      <p:transition spd="med" advTm="285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Logo, company name&#10;&#10;Description automatically generated">
            <a:extLst>
              <a:ext uri="{FF2B5EF4-FFF2-40B4-BE49-F238E27FC236}">
                <a16:creationId xmlns:a16="http://schemas.microsoft.com/office/drawing/2014/main" id="{B6E85EC7-6F2B-4C40-8688-82518EC682F1}"/>
              </a:ext>
            </a:extLst>
          </p:cNvPr>
          <p:cNvPicPr>
            <a:picLocks noChangeAspect="1"/>
          </p:cNvPicPr>
          <p:nvPr/>
        </p:nvPicPr>
        <p:blipFill>
          <a:blip r:embed="rId4"/>
          <a:stretch>
            <a:fillRect/>
          </a:stretch>
        </p:blipFill>
        <p:spPr>
          <a:xfrm>
            <a:off x="10172653" y="231177"/>
            <a:ext cx="1600200" cy="1323975"/>
          </a:xfrm>
          <a:prstGeom prst="rect">
            <a:avLst/>
          </a:prstGeom>
        </p:spPr>
      </p:pic>
      <p:pic>
        <p:nvPicPr>
          <p:cNvPr id="7" name="Picture 4" descr="A picture containing text&#10;&#10;Description automatically generated">
            <a:extLst>
              <a:ext uri="{FF2B5EF4-FFF2-40B4-BE49-F238E27FC236}">
                <a16:creationId xmlns:a16="http://schemas.microsoft.com/office/drawing/2014/main" id="{120DE87B-1933-4913-8F6D-BF9575C675E2}"/>
              </a:ext>
            </a:extLst>
          </p:cNvPr>
          <p:cNvPicPr>
            <a:picLocks noChangeAspect="1"/>
          </p:cNvPicPr>
          <p:nvPr/>
        </p:nvPicPr>
        <p:blipFill>
          <a:blip r:embed="rId5"/>
          <a:stretch>
            <a:fillRect/>
          </a:stretch>
        </p:blipFill>
        <p:spPr>
          <a:xfrm>
            <a:off x="-3055804" y="2797733"/>
            <a:ext cx="2743200" cy="1262533"/>
          </a:xfrm>
          <a:prstGeom prst="rect">
            <a:avLst/>
          </a:prstGeom>
        </p:spPr>
      </p:pic>
      <p:sp>
        <p:nvSpPr>
          <p:cNvPr id="6" name="TextBox 5">
            <a:extLst>
              <a:ext uri="{FF2B5EF4-FFF2-40B4-BE49-F238E27FC236}">
                <a16:creationId xmlns:a16="http://schemas.microsoft.com/office/drawing/2014/main" id="{E5C6B450-BE75-41AB-B463-AC267D576C42}"/>
              </a:ext>
            </a:extLst>
          </p:cNvPr>
          <p:cNvSpPr txBox="1"/>
          <p:nvPr/>
        </p:nvSpPr>
        <p:spPr>
          <a:xfrm>
            <a:off x="57513" y="35630"/>
            <a:ext cx="6096000" cy="769441"/>
          </a:xfrm>
          <a:prstGeom prst="rect">
            <a:avLst/>
          </a:prstGeom>
          <a:noFill/>
        </p:spPr>
        <p:txBody>
          <a:bodyPr wrap="square">
            <a:spAutoFit/>
          </a:bodyPr>
          <a:lstStyle/>
          <a:p>
            <a:r>
              <a:rPr lang="en-GB" sz="4400" i="1" dirty="0"/>
              <a:t>A. Soil</a:t>
            </a:r>
          </a:p>
        </p:txBody>
      </p:sp>
      <p:sp>
        <p:nvSpPr>
          <p:cNvPr id="10" name="TextBox 9">
            <a:extLst>
              <a:ext uri="{FF2B5EF4-FFF2-40B4-BE49-F238E27FC236}">
                <a16:creationId xmlns:a16="http://schemas.microsoft.com/office/drawing/2014/main" id="{3D50D209-4103-48E9-B887-E9BA8DAD2A08}"/>
              </a:ext>
            </a:extLst>
          </p:cNvPr>
          <p:cNvSpPr txBox="1"/>
          <p:nvPr/>
        </p:nvSpPr>
        <p:spPr>
          <a:xfrm>
            <a:off x="68403" y="729964"/>
            <a:ext cx="10104250" cy="1200329"/>
          </a:xfrm>
          <a:prstGeom prst="rect">
            <a:avLst/>
          </a:prstGeom>
          <a:noFill/>
        </p:spPr>
        <p:txBody>
          <a:bodyPr wrap="square" rtlCol="0">
            <a:spAutoFit/>
          </a:bodyPr>
          <a:lstStyle/>
          <a:p>
            <a:r>
              <a:rPr lang="en-US" sz="2400" dirty="0"/>
              <a:t>Soil is formed by rocks and natural material breaking down and eroding by weathering. Air, water and billions of micro-organisms and minibeasts help make the soil, as well as decaying dead leaves and old animal carcasses</a:t>
            </a:r>
            <a:endParaRPr lang="en-GB" sz="2400" dirty="0"/>
          </a:p>
        </p:txBody>
      </p:sp>
      <p:pic>
        <p:nvPicPr>
          <p:cNvPr id="11" name="Picture 10">
            <a:extLst>
              <a:ext uri="{FF2B5EF4-FFF2-40B4-BE49-F238E27FC236}">
                <a16:creationId xmlns:a16="http://schemas.microsoft.com/office/drawing/2014/main" id="{C05BDEA9-07DE-4CE7-9538-836DFB0637C0}"/>
              </a:ext>
            </a:extLst>
          </p:cNvPr>
          <p:cNvPicPr>
            <a:picLocks noChangeAspect="1"/>
          </p:cNvPicPr>
          <p:nvPr/>
        </p:nvPicPr>
        <p:blipFill>
          <a:blip r:embed="rId6"/>
          <a:stretch>
            <a:fillRect/>
          </a:stretch>
        </p:blipFill>
        <p:spPr>
          <a:xfrm>
            <a:off x="209910" y="1962223"/>
            <a:ext cx="3064579" cy="1608904"/>
          </a:xfrm>
          <a:prstGeom prst="rect">
            <a:avLst/>
          </a:prstGeom>
        </p:spPr>
      </p:pic>
      <p:sp>
        <p:nvSpPr>
          <p:cNvPr id="17" name="TextBox 16">
            <a:extLst>
              <a:ext uri="{FF2B5EF4-FFF2-40B4-BE49-F238E27FC236}">
                <a16:creationId xmlns:a16="http://schemas.microsoft.com/office/drawing/2014/main" id="{7BCF3994-9CB7-4419-9A49-6C23A18CA8B2}"/>
              </a:ext>
            </a:extLst>
          </p:cNvPr>
          <p:cNvSpPr txBox="1"/>
          <p:nvPr/>
        </p:nvSpPr>
        <p:spPr>
          <a:xfrm>
            <a:off x="209910" y="3783806"/>
            <a:ext cx="11562943" cy="3416320"/>
          </a:xfrm>
          <a:prstGeom prst="rect">
            <a:avLst/>
          </a:prstGeom>
          <a:noFill/>
        </p:spPr>
        <p:txBody>
          <a:bodyPr wrap="square">
            <a:spAutoFit/>
          </a:bodyPr>
          <a:lstStyle/>
          <a:p>
            <a:r>
              <a:rPr lang="en-US" sz="2400" dirty="0"/>
              <a:t>The colour of this soil is ______________.</a:t>
            </a:r>
          </a:p>
          <a:p>
            <a:r>
              <a:rPr lang="en-US" sz="2400" dirty="0"/>
              <a:t>The texture of this soil is ___________________________.</a:t>
            </a:r>
          </a:p>
          <a:p>
            <a:r>
              <a:rPr lang="en-US" sz="2400" dirty="0"/>
              <a:t>If I rub the soil between my fingers it _____________________________________.</a:t>
            </a:r>
          </a:p>
          <a:p>
            <a:r>
              <a:rPr lang="en-US" sz="2400" dirty="0"/>
              <a:t>This soil is made from eroded ___________________________________________.</a:t>
            </a:r>
          </a:p>
          <a:p>
            <a:r>
              <a:rPr lang="en-US" sz="2400" dirty="0"/>
              <a:t>When I put a few drops of water on this soil, the water is ____________________.</a:t>
            </a:r>
          </a:p>
          <a:p>
            <a:endParaRPr lang="en-US" sz="2400" dirty="0"/>
          </a:p>
          <a:p>
            <a:r>
              <a:rPr lang="en-US" sz="2400" i="1" dirty="0"/>
              <a:t>Absorbed, dead leaves and animals, soft and grainy, brown, falls between my fingers</a:t>
            </a:r>
          </a:p>
          <a:p>
            <a:endParaRPr lang="en-US" sz="2400" dirty="0"/>
          </a:p>
          <a:p>
            <a:endParaRPr lang="en-US" sz="2400" dirty="0"/>
          </a:p>
        </p:txBody>
      </p:sp>
      <p:pic>
        <p:nvPicPr>
          <p:cNvPr id="18" name="Picture 17">
            <a:extLst>
              <a:ext uri="{FF2B5EF4-FFF2-40B4-BE49-F238E27FC236}">
                <a16:creationId xmlns:a16="http://schemas.microsoft.com/office/drawing/2014/main" id="{27F2E989-7823-43F0-8560-CEF1AC9C70F5}"/>
              </a:ext>
            </a:extLst>
          </p:cNvPr>
          <p:cNvPicPr>
            <a:picLocks noChangeAspect="1"/>
          </p:cNvPicPr>
          <p:nvPr/>
        </p:nvPicPr>
        <p:blipFill>
          <a:blip r:embed="rId7"/>
          <a:stretch>
            <a:fillRect/>
          </a:stretch>
        </p:blipFill>
        <p:spPr>
          <a:xfrm>
            <a:off x="9231088" y="1561360"/>
            <a:ext cx="2570444" cy="2570444"/>
          </a:xfrm>
          <a:prstGeom prst="rect">
            <a:avLst/>
          </a:prstGeom>
        </p:spPr>
      </p:pic>
      <p:pic>
        <p:nvPicPr>
          <p:cNvPr id="19" name="Picture 18">
            <a:extLst>
              <a:ext uri="{FF2B5EF4-FFF2-40B4-BE49-F238E27FC236}">
                <a16:creationId xmlns:a16="http://schemas.microsoft.com/office/drawing/2014/main" id="{B44587FD-1D57-471E-BA11-4854A5FB95A0}"/>
              </a:ext>
            </a:extLst>
          </p:cNvPr>
          <p:cNvPicPr>
            <a:picLocks noChangeAspect="1"/>
          </p:cNvPicPr>
          <p:nvPr/>
        </p:nvPicPr>
        <p:blipFill>
          <a:blip r:embed="rId8"/>
          <a:stretch>
            <a:fillRect/>
          </a:stretch>
        </p:blipFill>
        <p:spPr>
          <a:xfrm>
            <a:off x="3494176" y="1972583"/>
            <a:ext cx="2454954" cy="1633660"/>
          </a:xfrm>
          <a:prstGeom prst="rect">
            <a:avLst/>
          </a:prstGeom>
        </p:spPr>
      </p:pic>
      <p:pic>
        <p:nvPicPr>
          <p:cNvPr id="20" name="Picture 19">
            <a:extLst>
              <a:ext uri="{FF2B5EF4-FFF2-40B4-BE49-F238E27FC236}">
                <a16:creationId xmlns:a16="http://schemas.microsoft.com/office/drawing/2014/main" id="{518BFC32-AC16-4948-93AE-2F7266E0B82D}"/>
              </a:ext>
            </a:extLst>
          </p:cNvPr>
          <p:cNvPicPr>
            <a:picLocks noChangeAspect="1"/>
          </p:cNvPicPr>
          <p:nvPr/>
        </p:nvPicPr>
        <p:blipFill>
          <a:blip r:embed="rId9"/>
          <a:stretch>
            <a:fillRect/>
          </a:stretch>
        </p:blipFill>
        <p:spPr>
          <a:xfrm>
            <a:off x="6198805" y="1960738"/>
            <a:ext cx="2762250" cy="1657350"/>
          </a:xfrm>
          <a:prstGeom prst="rect">
            <a:avLst/>
          </a:prstGeom>
        </p:spPr>
      </p:pic>
      <p:pic>
        <p:nvPicPr>
          <p:cNvPr id="8" name="Audio 7">
            <a:hlinkClick r:id="" action="ppaction://media"/>
            <a:extLst>
              <a:ext uri="{FF2B5EF4-FFF2-40B4-BE49-F238E27FC236}">
                <a16:creationId xmlns:a16="http://schemas.microsoft.com/office/drawing/2014/main" id="{E15D713F-7A7B-4DEB-83B6-10B3442E132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359448971"/>
      </p:ext>
    </p:extLst>
  </p:cSld>
  <p:clrMapOvr>
    <a:masterClrMapping/>
  </p:clrMapOvr>
  <mc:AlternateContent xmlns:mc="http://schemas.openxmlformats.org/markup-compatibility/2006" xmlns:p14="http://schemas.microsoft.com/office/powerpoint/2010/main">
    <mc:Choice Requires="p14">
      <p:transition spd="med" p14:dur="700" advTm="103207">
        <p:fade/>
      </p:transition>
    </mc:Choice>
    <mc:Fallback xmlns="">
      <p:transition spd="med" advTm="10320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Logo, company name&#10;&#10;Description automatically generated">
            <a:extLst>
              <a:ext uri="{FF2B5EF4-FFF2-40B4-BE49-F238E27FC236}">
                <a16:creationId xmlns:a16="http://schemas.microsoft.com/office/drawing/2014/main" id="{B6E85EC7-6F2B-4C40-8688-82518EC682F1}"/>
              </a:ext>
            </a:extLst>
          </p:cNvPr>
          <p:cNvPicPr>
            <a:picLocks noChangeAspect="1"/>
          </p:cNvPicPr>
          <p:nvPr/>
        </p:nvPicPr>
        <p:blipFill>
          <a:blip r:embed="rId4"/>
          <a:stretch>
            <a:fillRect/>
          </a:stretch>
        </p:blipFill>
        <p:spPr>
          <a:xfrm>
            <a:off x="10172653" y="231177"/>
            <a:ext cx="1600200" cy="1323975"/>
          </a:xfrm>
          <a:prstGeom prst="rect">
            <a:avLst/>
          </a:prstGeom>
        </p:spPr>
      </p:pic>
      <p:pic>
        <p:nvPicPr>
          <p:cNvPr id="7" name="Picture 4" descr="A picture containing text&#10;&#10;Description automatically generated">
            <a:extLst>
              <a:ext uri="{FF2B5EF4-FFF2-40B4-BE49-F238E27FC236}">
                <a16:creationId xmlns:a16="http://schemas.microsoft.com/office/drawing/2014/main" id="{120DE87B-1933-4913-8F6D-BF9575C675E2}"/>
              </a:ext>
            </a:extLst>
          </p:cNvPr>
          <p:cNvPicPr>
            <a:picLocks noChangeAspect="1"/>
          </p:cNvPicPr>
          <p:nvPr/>
        </p:nvPicPr>
        <p:blipFill>
          <a:blip r:embed="rId5"/>
          <a:stretch>
            <a:fillRect/>
          </a:stretch>
        </p:blipFill>
        <p:spPr>
          <a:xfrm>
            <a:off x="4814039" y="-65313"/>
            <a:ext cx="2607464" cy="1200061"/>
          </a:xfrm>
          <a:prstGeom prst="rect">
            <a:avLst/>
          </a:prstGeom>
        </p:spPr>
      </p:pic>
      <p:sp>
        <p:nvSpPr>
          <p:cNvPr id="6" name="TextBox 5">
            <a:extLst>
              <a:ext uri="{FF2B5EF4-FFF2-40B4-BE49-F238E27FC236}">
                <a16:creationId xmlns:a16="http://schemas.microsoft.com/office/drawing/2014/main" id="{3357C812-D295-47CD-80AB-266E4591F199}"/>
              </a:ext>
            </a:extLst>
          </p:cNvPr>
          <p:cNvSpPr txBox="1"/>
          <p:nvPr/>
        </p:nvSpPr>
        <p:spPr>
          <a:xfrm>
            <a:off x="209910" y="253340"/>
            <a:ext cx="6096000" cy="769441"/>
          </a:xfrm>
          <a:prstGeom prst="rect">
            <a:avLst/>
          </a:prstGeom>
          <a:noFill/>
        </p:spPr>
        <p:txBody>
          <a:bodyPr wrap="square">
            <a:spAutoFit/>
          </a:bodyPr>
          <a:lstStyle/>
          <a:p>
            <a:r>
              <a:rPr lang="en-GB" sz="4400" i="1" dirty="0"/>
              <a:t>B. Thames Gravel</a:t>
            </a:r>
          </a:p>
        </p:txBody>
      </p:sp>
      <p:sp>
        <p:nvSpPr>
          <p:cNvPr id="8" name="TextBox 7">
            <a:extLst>
              <a:ext uri="{FF2B5EF4-FFF2-40B4-BE49-F238E27FC236}">
                <a16:creationId xmlns:a16="http://schemas.microsoft.com/office/drawing/2014/main" id="{A5523515-3DE1-4929-89A6-3EFFB43D931F}"/>
              </a:ext>
            </a:extLst>
          </p:cNvPr>
          <p:cNvSpPr txBox="1"/>
          <p:nvPr/>
        </p:nvSpPr>
        <p:spPr>
          <a:xfrm>
            <a:off x="209910" y="1101360"/>
            <a:ext cx="9173576" cy="830997"/>
          </a:xfrm>
          <a:prstGeom prst="rect">
            <a:avLst/>
          </a:prstGeom>
          <a:noFill/>
        </p:spPr>
        <p:txBody>
          <a:bodyPr wrap="square">
            <a:spAutoFit/>
          </a:bodyPr>
          <a:lstStyle/>
          <a:p>
            <a:r>
              <a:rPr lang="en-US" sz="2400" dirty="0"/>
              <a:t>Thousands of years ago the Thames River flowed through Essex.                       The river brought with it a variety of pebble and gravel.</a:t>
            </a:r>
            <a:endParaRPr lang="en-GB" sz="2400" dirty="0"/>
          </a:p>
        </p:txBody>
      </p:sp>
      <p:sp>
        <p:nvSpPr>
          <p:cNvPr id="9" name="TextBox 8">
            <a:extLst>
              <a:ext uri="{FF2B5EF4-FFF2-40B4-BE49-F238E27FC236}">
                <a16:creationId xmlns:a16="http://schemas.microsoft.com/office/drawing/2014/main" id="{F6CD9173-AFF6-4460-B056-093ECF42FD92}"/>
              </a:ext>
            </a:extLst>
          </p:cNvPr>
          <p:cNvSpPr txBox="1"/>
          <p:nvPr/>
        </p:nvSpPr>
        <p:spPr>
          <a:xfrm>
            <a:off x="209910" y="3402148"/>
            <a:ext cx="11562943" cy="3046988"/>
          </a:xfrm>
          <a:prstGeom prst="rect">
            <a:avLst/>
          </a:prstGeom>
          <a:noFill/>
        </p:spPr>
        <p:txBody>
          <a:bodyPr wrap="square">
            <a:spAutoFit/>
          </a:bodyPr>
          <a:lstStyle/>
          <a:p>
            <a:endParaRPr lang="en-US" sz="2400" dirty="0"/>
          </a:p>
          <a:p>
            <a:r>
              <a:rPr lang="en-US" sz="2400" dirty="0"/>
              <a:t>The colour of the rocks is_____________________________________________.</a:t>
            </a:r>
          </a:p>
          <a:p>
            <a:r>
              <a:rPr lang="en-US" sz="2400" dirty="0"/>
              <a:t>The texture of the rocks is_______________________________________.</a:t>
            </a:r>
          </a:p>
          <a:p>
            <a:r>
              <a:rPr lang="en-US" sz="2400" dirty="0"/>
              <a:t>If I rub the rock it____________________________________________________.</a:t>
            </a:r>
          </a:p>
          <a:p>
            <a:r>
              <a:rPr lang="en-US" sz="2400" dirty="0"/>
              <a:t>When I put a few drops of water on the rocks, the water _______________________</a:t>
            </a:r>
          </a:p>
          <a:p>
            <a:endParaRPr lang="en-US" sz="2400" dirty="0"/>
          </a:p>
          <a:p>
            <a:r>
              <a:rPr lang="en-US" sz="2400" i="1" dirty="0"/>
              <a:t>Multicolored, runs between the stones, feels sharp and hard, gravely, </a:t>
            </a:r>
          </a:p>
          <a:p>
            <a:r>
              <a:rPr lang="en-US" sz="2400" b="1" dirty="0"/>
              <a:t>Can you think of a use for gravel?</a:t>
            </a:r>
          </a:p>
        </p:txBody>
      </p:sp>
      <p:pic>
        <p:nvPicPr>
          <p:cNvPr id="10" name="Picture 9">
            <a:extLst>
              <a:ext uri="{FF2B5EF4-FFF2-40B4-BE49-F238E27FC236}">
                <a16:creationId xmlns:a16="http://schemas.microsoft.com/office/drawing/2014/main" id="{3143B11B-6C2E-4619-B701-97189778E58A}"/>
              </a:ext>
            </a:extLst>
          </p:cNvPr>
          <p:cNvPicPr>
            <a:picLocks noChangeAspect="1"/>
          </p:cNvPicPr>
          <p:nvPr/>
        </p:nvPicPr>
        <p:blipFill>
          <a:blip r:embed="rId6"/>
          <a:stretch>
            <a:fillRect/>
          </a:stretch>
        </p:blipFill>
        <p:spPr>
          <a:xfrm>
            <a:off x="332064" y="2010936"/>
            <a:ext cx="1761068" cy="1761068"/>
          </a:xfrm>
          <a:prstGeom prst="rect">
            <a:avLst/>
          </a:prstGeom>
        </p:spPr>
      </p:pic>
      <p:pic>
        <p:nvPicPr>
          <p:cNvPr id="12" name="Picture 11">
            <a:extLst>
              <a:ext uri="{FF2B5EF4-FFF2-40B4-BE49-F238E27FC236}">
                <a16:creationId xmlns:a16="http://schemas.microsoft.com/office/drawing/2014/main" id="{0AA77060-488F-4A5E-9832-B666C003C5D2}"/>
              </a:ext>
            </a:extLst>
          </p:cNvPr>
          <p:cNvPicPr>
            <a:picLocks noChangeAspect="1"/>
          </p:cNvPicPr>
          <p:nvPr/>
        </p:nvPicPr>
        <p:blipFill>
          <a:blip r:embed="rId7"/>
          <a:stretch>
            <a:fillRect/>
          </a:stretch>
        </p:blipFill>
        <p:spPr>
          <a:xfrm>
            <a:off x="2495751" y="2020010"/>
            <a:ext cx="2619375" cy="1743075"/>
          </a:xfrm>
          <a:prstGeom prst="rect">
            <a:avLst/>
          </a:prstGeom>
        </p:spPr>
      </p:pic>
      <p:pic>
        <p:nvPicPr>
          <p:cNvPr id="13" name="Picture 12">
            <a:extLst>
              <a:ext uri="{FF2B5EF4-FFF2-40B4-BE49-F238E27FC236}">
                <a16:creationId xmlns:a16="http://schemas.microsoft.com/office/drawing/2014/main" id="{C837658B-81B7-4EA7-B026-118B8CCAD612}"/>
              </a:ext>
            </a:extLst>
          </p:cNvPr>
          <p:cNvPicPr>
            <a:picLocks noChangeAspect="1"/>
          </p:cNvPicPr>
          <p:nvPr/>
        </p:nvPicPr>
        <p:blipFill>
          <a:blip r:embed="rId8"/>
          <a:stretch>
            <a:fillRect/>
          </a:stretch>
        </p:blipFill>
        <p:spPr>
          <a:xfrm>
            <a:off x="5592796" y="2041781"/>
            <a:ext cx="2600325" cy="1762125"/>
          </a:xfrm>
          <a:prstGeom prst="rect">
            <a:avLst/>
          </a:prstGeom>
        </p:spPr>
      </p:pic>
      <p:pic>
        <p:nvPicPr>
          <p:cNvPr id="14" name="Picture 13">
            <a:extLst>
              <a:ext uri="{FF2B5EF4-FFF2-40B4-BE49-F238E27FC236}">
                <a16:creationId xmlns:a16="http://schemas.microsoft.com/office/drawing/2014/main" id="{1F54DA88-601C-45C9-A2CE-1B701C5F672E}"/>
              </a:ext>
            </a:extLst>
          </p:cNvPr>
          <p:cNvPicPr>
            <a:picLocks noChangeAspect="1"/>
          </p:cNvPicPr>
          <p:nvPr/>
        </p:nvPicPr>
        <p:blipFill>
          <a:blip r:embed="rId9"/>
          <a:stretch>
            <a:fillRect/>
          </a:stretch>
        </p:blipFill>
        <p:spPr>
          <a:xfrm>
            <a:off x="8705286" y="1568699"/>
            <a:ext cx="3297575" cy="2194386"/>
          </a:xfrm>
          <a:prstGeom prst="rect">
            <a:avLst/>
          </a:prstGeom>
        </p:spPr>
      </p:pic>
      <p:pic>
        <p:nvPicPr>
          <p:cNvPr id="2" name="Audio 1">
            <a:hlinkClick r:id="" action="ppaction://media"/>
            <a:extLst>
              <a:ext uri="{FF2B5EF4-FFF2-40B4-BE49-F238E27FC236}">
                <a16:creationId xmlns:a16="http://schemas.microsoft.com/office/drawing/2014/main" id="{EF872E91-3E76-41C5-9A69-68C8C49A38E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94254051"/>
      </p:ext>
    </p:extLst>
  </p:cSld>
  <p:clrMapOvr>
    <a:masterClrMapping/>
  </p:clrMapOvr>
  <mc:AlternateContent xmlns:mc="http://schemas.openxmlformats.org/markup-compatibility/2006" xmlns:p14="http://schemas.microsoft.com/office/powerpoint/2010/main">
    <mc:Choice Requires="p14">
      <p:transition spd="med" p14:dur="700" advTm="79222">
        <p:fade/>
      </p:transition>
    </mc:Choice>
    <mc:Fallback xmlns="">
      <p:transition spd="med" advTm="7922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E46BF71-15DB-774E-89E8-08125EB6DF82}"/>
              </a:ext>
            </a:extLst>
          </p:cNvPr>
          <p:cNvSpPr txBox="1">
            <a:spLocks/>
          </p:cNvSpPr>
          <p:nvPr/>
        </p:nvSpPr>
        <p:spPr>
          <a:xfrm>
            <a:off x="2890981" y="0"/>
            <a:ext cx="8899589" cy="5300870"/>
          </a:xfrm>
          <a:prstGeom prst="rect">
            <a:avLst/>
          </a:prstGeom>
        </p:spPr>
        <p:txBody>
          <a:bodyPr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b="1" dirty="0">
                <a:solidFill>
                  <a:schemeClr val="bg1"/>
                </a:solidFill>
                <a:latin typeface="Arial" panose="020B0604020202020204" pitchFamily="34" charset="0"/>
                <a:cs typeface="Arial" panose="020B0604020202020204" pitchFamily="34" charset="0"/>
              </a:rPr>
              <a:t>200 million years ago………..</a:t>
            </a:r>
          </a:p>
        </p:txBody>
      </p:sp>
      <p:pic>
        <p:nvPicPr>
          <p:cNvPr id="2" name="Picture 3" descr="Logo, company name&#10;&#10;Description automatically generated">
            <a:extLst>
              <a:ext uri="{FF2B5EF4-FFF2-40B4-BE49-F238E27FC236}">
                <a16:creationId xmlns:a16="http://schemas.microsoft.com/office/drawing/2014/main" id="{853AE58E-44F7-48FC-B1E2-49C5E0A2009C}"/>
              </a:ext>
            </a:extLst>
          </p:cNvPr>
          <p:cNvPicPr>
            <a:picLocks noChangeAspect="1"/>
          </p:cNvPicPr>
          <p:nvPr/>
        </p:nvPicPr>
        <p:blipFill>
          <a:blip r:embed="rId2"/>
          <a:stretch>
            <a:fillRect/>
          </a:stretch>
        </p:blipFill>
        <p:spPr>
          <a:xfrm>
            <a:off x="7009634" y="4875064"/>
            <a:ext cx="1600200" cy="1323975"/>
          </a:xfrm>
          <a:prstGeom prst="rect">
            <a:avLst/>
          </a:prstGeom>
        </p:spPr>
      </p:pic>
      <p:pic>
        <p:nvPicPr>
          <p:cNvPr id="6" name="Picture 4" descr="A picture containing text&#10;&#10;Description automatically generated">
            <a:extLst>
              <a:ext uri="{FF2B5EF4-FFF2-40B4-BE49-F238E27FC236}">
                <a16:creationId xmlns:a16="http://schemas.microsoft.com/office/drawing/2014/main" id="{723D0843-E8DC-4CEE-8CA0-9DED7AE84716}"/>
              </a:ext>
            </a:extLst>
          </p:cNvPr>
          <p:cNvPicPr>
            <a:picLocks noChangeAspect="1"/>
          </p:cNvPicPr>
          <p:nvPr/>
        </p:nvPicPr>
        <p:blipFill>
          <a:blip r:embed="rId3"/>
          <a:stretch>
            <a:fillRect/>
          </a:stretch>
        </p:blipFill>
        <p:spPr>
          <a:xfrm>
            <a:off x="8951344" y="4911205"/>
            <a:ext cx="2743200" cy="1262533"/>
          </a:xfrm>
          <a:prstGeom prst="rect">
            <a:avLst/>
          </a:prstGeom>
        </p:spPr>
      </p:pic>
    </p:spTree>
    <p:extLst>
      <p:ext uri="{BB962C8B-B14F-4D97-AF65-F5344CB8AC3E}">
        <p14:creationId xmlns:p14="http://schemas.microsoft.com/office/powerpoint/2010/main" val="1845755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DEF39AF-A454-4D49-8CFC-D02B378FF73F}"/>
              </a:ext>
            </a:extLst>
          </p:cNvPr>
          <p:cNvPicPr>
            <a:picLocks noChangeAspect="1"/>
          </p:cNvPicPr>
          <p:nvPr/>
        </p:nvPicPr>
        <p:blipFill rotWithShape="1">
          <a:blip r:embed="rId4"/>
          <a:srcRect r="19962"/>
          <a:stretch/>
        </p:blipFill>
        <p:spPr>
          <a:xfrm>
            <a:off x="6816866" y="3325511"/>
            <a:ext cx="4134163" cy="3119293"/>
          </a:xfrm>
          <a:prstGeom prst="rect">
            <a:avLst/>
          </a:prstGeom>
        </p:spPr>
      </p:pic>
      <p:pic>
        <p:nvPicPr>
          <p:cNvPr id="5" name="Picture 3" descr="Logo, company name&#10;&#10;Description automatically generated">
            <a:extLst>
              <a:ext uri="{FF2B5EF4-FFF2-40B4-BE49-F238E27FC236}">
                <a16:creationId xmlns:a16="http://schemas.microsoft.com/office/drawing/2014/main" id="{B6E85EC7-6F2B-4C40-8688-82518EC682F1}"/>
              </a:ext>
            </a:extLst>
          </p:cNvPr>
          <p:cNvPicPr>
            <a:picLocks noChangeAspect="1"/>
          </p:cNvPicPr>
          <p:nvPr/>
        </p:nvPicPr>
        <p:blipFill>
          <a:blip r:embed="rId5"/>
          <a:stretch>
            <a:fillRect/>
          </a:stretch>
        </p:blipFill>
        <p:spPr>
          <a:xfrm>
            <a:off x="4495800" y="5102525"/>
            <a:ext cx="1600200" cy="1323975"/>
          </a:xfrm>
          <a:prstGeom prst="rect">
            <a:avLst/>
          </a:prstGeom>
        </p:spPr>
      </p:pic>
      <p:pic>
        <p:nvPicPr>
          <p:cNvPr id="7" name="Picture 4" descr="A picture containing text&#10;&#10;Description automatically generated">
            <a:extLst>
              <a:ext uri="{FF2B5EF4-FFF2-40B4-BE49-F238E27FC236}">
                <a16:creationId xmlns:a16="http://schemas.microsoft.com/office/drawing/2014/main" id="{120DE87B-1933-4913-8F6D-BF9575C675E2}"/>
              </a:ext>
            </a:extLst>
          </p:cNvPr>
          <p:cNvPicPr>
            <a:picLocks noChangeAspect="1"/>
          </p:cNvPicPr>
          <p:nvPr/>
        </p:nvPicPr>
        <p:blipFill>
          <a:blip r:embed="rId6"/>
          <a:stretch>
            <a:fillRect/>
          </a:stretch>
        </p:blipFill>
        <p:spPr>
          <a:xfrm>
            <a:off x="209910" y="5054978"/>
            <a:ext cx="2743200" cy="1262533"/>
          </a:xfrm>
          <a:prstGeom prst="rect">
            <a:avLst/>
          </a:prstGeom>
        </p:spPr>
      </p:pic>
      <p:sp>
        <p:nvSpPr>
          <p:cNvPr id="6" name="TextBox 5">
            <a:extLst>
              <a:ext uri="{FF2B5EF4-FFF2-40B4-BE49-F238E27FC236}">
                <a16:creationId xmlns:a16="http://schemas.microsoft.com/office/drawing/2014/main" id="{13765471-9A25-49DA-A238-C623D46F5C3E}"/>
              </a:ext>
            </a:extLst>
          </p:cNvPr>
          <p:cNvSpPr txBox="1"/>
          <p:nvPr/>
        </p:nvSpPr>
        <p:spPr>
          <a:xfrm>
            <a:off x="209910" y="253340"/>
            <a:ext cx="6096000" cy="769441"/>
          </a:xfrm>
          <a:prstGeom prst="rect">
            <a:avLst/>
          </a:prstGeom>
          <a:noFill/>
        </p:spPr>
        <p:txBody>
          <a:bodyPr wrap="square">
            <a:spAutoFit/>
          </a:bodyPr>
          <a:lstStyle/>
          <a:p>
            <a:r>
              <a:rPr lang="en-GB" sz="4400" i="1" dirty="0"/>
              <a:t>C. Sarsens Stones</a:t>
            </a:r>
          </a:p>
        </p:txBody>
      </p:sp>
      <p:sp>
        <p:nvSpPr>
          <p:cNvPr id="8" name="TextBox 7">
            <a:extLst>
              <a:ext uri="{FF2B5EF4-FFF2-40B4-BE49-F238E27FC236}">
                <a16:creationId xmlns:a16="http://schemas.microsoft.com/office/drawing/2014/main" id="{0AB88B55-D510-4E91-B0CA-5CB56658FA10}"/>
              </a:ext>
            </a:extLst>
          </p:cNvPr>
          <p:cNvSpPr txBox="1"/>
          <p:nvPr/>
        </p:nvSpPr>
        <p:spPr>
          <a:xfrm>
            <a:off x="209909" y="1093487"/>
            <a:ext cx="6408605" cy="4154984"/>
          </a:xfrm>
          <a:prstGeom prst="rect">
            <a:avLst/>
          </a:prstGeom>
          <a:noFill/>
        </p:spPr>
        <p:txBody>
          <a:bodyPr wrap="square">
            <a:spAutoFit/>
          </a:bodyPr>
          <a:lstStyle/>
          <a:p>
            <a:r>
              <a:rPr lang="en-US" sz="2400" dirty="0"/>
              <a:t>Sarsen stones are giant sandstone boulders that were formed 200 million years ago when Britain had a hurt climate like the Kalahari dessert.  During the Ice Age the layer was broken up by erosion, and large blocks were swept along by the early river Thames and deposited within the river gravel. Sarsen stones have curious rounded bumps on the surface which are growth structures formed as quartz crystallized between the sand grains. The name Sarsen originated in Wiltshire (the massive stones of Stonehenge are sarsens</a:t>
            </a:r>
          </a:p>
        </p:txBody>
      </p:sp>
      <p:pic>
        <p:nvPicPr>
          <p:cNvPr id="4" name="Picture 3">
            <a:extLst>
              <a:ext uri="{FF2B5EF4-FFF2-40B4-BE49-F238E27FC236}">
                <a16:creationId xmlns:a16="http://schemas.microsoft.com/office/drawing/2014/main" id="{92AE482C-B576-4A82-98D1-CD99FFADAD60}"/>
              </a:ext>
            </a:extLst>
          </p:cNvPr>
          <p:cNvPicPr>
            <a:picLocks noChangeAspect="1"/>
          </p:cNvPicPr>
          <p:nvPr/>
        </p:nvPicPr>
        <p:blipFill rotWithShape="1">
          <a:blip r:embed="rId7"/>
          <a:srcRect l="26675" t="39031" r="7253" b="8589"/>
          <a:stretch/>
        </p:blipFill>
        <p:spPr>
          <a:xfrm>
            <a:off x="6816866" y="110651"/>
            <a:ext cx="5165224" cy="3071214"/>
          </a:xfrm>
          <a:prstGeom prst="rect">
            <a:avLst/>
          </a:prstGeom>
        </p:spPr>
      </p:pic>
      <p:pic>
        <p:nvPicPr>
          <p:cNvPr id="3" name="Audio 2">
            <a:hlinkClick r:id="" action="ppaction://media"/>
            <a:extLst>
              <a:ext uri="{FF2B5EF4-FFF2-40B4-BE49-F238E27FC236}">
                <a16:creationId xmlns:a16="http://schemas.microsoft.com/office/drawing/2014/main" id="{3B882E6C-7156-46F9-B41F-D295C22DD7B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25439336"/>
      </p:ext>
    </p:extLst>
  </p:cSld>
  <p:clrMapOvr>
    <a:masterClrMapping/>
  </p:clrMapOvr>
  <mc:AlternateContent xmlns:mc="http://schemas.openxmlformats.org/markup-compatibility/2006" xmlns:p14="http://schemas.microsoft.com/office/powerpoint/2010/main">
    <mc:Choice Requires="p14">
      <p:transition spd="med" p14:dur="700" advTm="112640">
        <p:fade/>
      </p:transition>
    </mc:Choice>
    <mc:Fallback xmlns="">
      <p:transition spd="med" advTm="1126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Logo, company name&#10;&#10;Description automatically generated">
            <a:extLst>
              <a:ext uri="{FF2B5EF4-FFF2-40B4-BE49-F238E27FC236}">
                <a16:creationId xmlns:a16="http://schemas.microsoft.com/office/drawing/2014/main" id="{B6E85EC7-6F2B-4C40-8688-82518EC682F1}"/>
              </a:ext>
            </a:extLst>
          </p:cNvPr>
          <p:cNvPicPr>
            <a:picLocks noChangeAspect="1"/>
          </p:cNvPicPr>
          <p:nvPr/>
        </p:nvPicPr>
        <p:blipFill>
          <a:blip r:embed="rId4"/>
          <a:stretch>
            <a:fillRect/>
          </a:stretch>
        </p:blipFill>
        <p:spPr>
          <a:xfrm>
            <a:off x="10172653" y="231177"/>
            <a:ext cx="1600200" cy="1323975"/>
          </a:xfrm>
          <a:prstGeom prst="rect">
            <a:avLst/>
          </a:prstGeom>
        </p:spPr>
      </p:pic>
      <p:pic>
        <p:nvPicPr>
          <p:cNvPr id="7" name="Picture 4" descr="A picture containing text&#10;&#10;Description automatically generated">
            <a:extLst>
              <a:ext uri="{FF2B5EF4-FFF2-40B4-BE49-F238E27FC236}">
                <a16:creationId xmlns:a16="http://schemas.microsoft.com/office/drawing/2014/main" id="{120DE87B-1933-4913-8F6D-BF9575C675E2}"/>
              </a:ext>
            </a:extLst>
          </p:cNvPr>
          <p:cNvPicPr>
            <a:picLocks noChangeAspect="1"/>
          </p:cNvPicPr>
          <p:nvPr/>
        </p:nvPicPr>
        <p:blipFill>
          <a:blip r:embed="rId5"/>
          <a:stretch>
            <a:fillRect/>
          </a:stretch>
        </p:blipFill>
        <p:spPr>
          <a:xfrm>
            <a:off x="5953281" y="-43542"/>
            <a:ext cx="2743200" cy="1262533"/>
          </a:xfrm>
          <a:prstGeom prst="rect">
            <a:avLst/>
          </a:prstGeom>
        </p:spPr>
      </p:pic>
      <p:sp>
        <p:nvSpPr>
          <p:cNvPr id="9" name="TextBox 8">
            <a:extLst>
              <a:ext uri="{FF2B5EF4-FFF2-40B4-BE49-F238E27FC236}">
                <a16:creationId xmlns:a16="http://schemas.microsoft.com/office/drawing/2014/main" id="{5836E34E-D1A9-4E44-B7C1-E7A24FAB2DC9}"/>
              </a:ext>
            </a:extLst>
          </p:cNvPr>
          <p:cNvSpPr txBox="1"/>
          <p:nvPr/>
        </p:nvSpPr>
        <p:spPr>
          <a:xfrm>
            <a:off x="209910" y="155768"/>
            <a:ext cx="6096000"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400" i="1" dirty="0">
                <a:solidFill>
                  <a:srgbClr val="2E2C2B"/>
                </a:solidFill>
                <a:latin typeface="Calibri" panose="020F0502020204030204"/>
              </a:rPr>
              <a:t>D</a:t>
            </a:r>
            <a:r>
              <a:rPr kumimoji="0" lang="en-GB" sz="4400" b="0" i="1" u="none" strike="noStrike" kern="1200" cap="none" spc="0" normalizeH="0" baseline="0" noProof="0" dirty="0">
                <a:ln>
                  <a:noFill/>
                </a:ln>
                <a:solidFill>
                  <a:srgbClr val="2E2C2B"/>
                </a:solidFill>
                <a:effectLst/>
                <a:uLnTx/>
                <a:uFillTx/>
                <a:latin typeface="Calibri" panose="020F0502020204030204"/>
                <a:ea typeface="+mn-ea"/>
                <a:cs typeface="+mn-cs"/>
              </a:rPr>
              <a:t>. </a:t>
            </a:r>
            <a:r>
              <a:rPr kumimoji="0" lang="en-GB" sz="4400" b="0" i="1" strike="noStrike" kern="1200" cap="none" spc="0" normalizeH="0" baseline="0" noProof="0" dirty="0">
                <a:ln>
                  <a:noFill/>
                </a:ln>
                <a:solidFill>
                  <a:srgbClr val="272626"/>
                </a:solidFill>
                <a:effectLst/>
                <a:uLnTx/>
                <a:uFillTx/>
                <a:latin typeface="Calibri" panose="020F0502020204030204"/>
                <a:ea typeface="+mn-ea"/>
                <a:cs typeface="+mn-cs"/>
              </a:rPr>
              <a:t>Thanet Sand</a:t>
            </a:r>
          </a:p>
        </p:txBody>
      </p:sp>
      <p:sp>
        <p:nvSpPr>
          <p:cNvPr id="14" name="TextBox 13">
            <a:extLst>
              <a:ext uri="{FF2B5EF4-FFF2-40B4-BE49-F238E27FC236}">
                <a16:creationId xmlns:a16="http://schemas.microsoft.com/office/drawing/2014/main" id="{F3FCCE7F-E0AE-4D82-BF7B-0C2D45583DA4}"/>
              </a:ext>
            </a:extLst>
          </p:cNvPr>
          <p:cNvSpPr txBox="1"/>
          <p:nvPr/>
        </p:nvSpPr>
        <p:spPr>
          <a:xfrm>
            <a:off x="166367" y="1077606"/>
            <a:ext cx="9962743" cy="2308324"/>
          </a:xfrm>
          <a:prstGeom prst="rect">
            <a:avLst/>
          </a:prstGeom>
          <a:noFill/>
        </p:spPr>
        <p:txBody>
          <a:bodyPr wrap="square" rtlCol="0">
            <a:spAutoFit/>
          </a:bodyPr>
          <a:lstStyle/>
          <a:p>
            <a:r>
              <a:rPr lang="en-GB" sz="2400" dirty="0"/>
              <a:t>Thanet sand was laid down about 60 million years ago. Most of the sand has been bought down by coastal currents from Scotland where it was formed by the erosion of the Caledonian Mountain Chain. </a:t>
            </a:r>
            <a:r>
              <a:rPr lang="en-US" sz="2400" dirty="0"/>
              <a:t>This sand would have been formed when the sea was shallow.  It is made from a mineral called Silica, which came from the skeletons of sea sponges.</a:t>
            </a:r>
          </a:p>
          <a:p>
            <a:endParaRPr lang="en-GB" sz="2400" dirty="0"/>
          </a:p>
        </p:txBody>
      </p:sp>
      <p:pic>
        <p:nvPicPr>
          <p:cNvPr id="15" name="Picture 14">
            <a:extLst>
              <a:ext uri="{FF2B5EF4-FFF2-40B4-BE49-F238E27FC236}">
                <a16:creationId xmlns:a16="http://schemas.microsoft.com/office/drawing/2014/main" id="{51C9C90A-C599-4A34-9975-E772FEFE3212}"/>
              </a:ext>
            </a:extLst>
          </p:cNvPr>
          <p:cNvPicPr>
            <a:picLocks noChangeAspect="1"/>
          </p:cNvPicPr>
          <p:nvPr/>
        </p:nvPicPr>
        <p:blipFill>
          <a:blip r:embed="rId6"/>
          <a:stretch>
            <a:fillRect/>
          </a:stretch>
        </p:blipFill>
        <p:spPr>
          <a:xfrm>
            <a:off x="9557657" y="1862253"/>
            <a:ext cx="2517682" cy="3776525"/>
          </a:xfrm>
          <a:prstGeom prst="rect">
            <a:avLst/>
          </a:prstGeom>
        </p:spPr>
      </p:pic>
      <p:sp>
        <p:nvSpPr>
          <p:cNvPr id="17" name="TextBox 16">
            <a:extLst>
              <a:ext uri="{FF2B5EF4-FFF2-40B4-BE49-F238E27FC236}">
                <a16:creationId xmlns:a16="http://schemas.microsoft.com/office/drawing/2014/main" id="{4045EE54-22B1-4984-8D27-BCA39C3165D0}"/>
              </a:ext>
            </a:extLst>
          </p:cNvPr>
          <p:cNvSpPr txBox="1"/>
          <p:nvPr/>
        </p:nvSpPr>
        <p:spPr>
          <a:xfrm>
            <a:off x="166367" y="6116386"/>
            <a:ext cx="11111233" cy="369332"/>
          </a:xfrm>
          <a:prstGeom prst="rect">
            <a:avLst/>
          </a:prstGeom>
          <a:noFill/>
        </p:spPr>
        <p:txBody>
          <a:bodyPr wrap="square">
            <a:spAutoFit/>
          </a:bodyPr>
          <a:lstStyle/>
          <a:p>
            <a:r>
              <a:rPr lang="en-US" dirty="0"/>
              <a:t>Silica,  soft and grainy,  is absorbed between the grains, feels grainy and falls between my fingers, yellowy brown,</a:t>
            </a:r>
          </a:p>
        </p:txBody>
      </p:sp>
      <p:sp>
        <p:nvSpPr>
          <p:cNvPr id="19" name="TextBox 18">
            <a:extLst>
              <a:ext uri="{FF2B5EF4-FFF2-40B4-BE49-F238E27FC236}">
                <a16:creationId xmlns:a16="http://schemas.microsoft.com/office/drawing/2014/main" id="{64B80290-FA69-48C1-9D02-B3D0B55065E8}"/>
              </a:ext>
            </a:extLst>
          </p:cNvPr>
          <p:cNvSpPr txBox="1"/>
          <p:nvPr/>
        </p:nvSpPr>
        <p:spPr>
          <a:xfrm>
            <a:off x="209910" y="4185802"/>
            <a:ext cx="9304204" cy="1938992"/>
          </a:xfrm>
          <a:prstGeom prst="rect">
            <a:avLst/>
          </a:prstGeom>
          <a:noFill/>
        </p:spPr>
        <p:txBody>
          <a:bodyPr wrap="square">
            <a:spAutoFit/>
          </a:bodyPr>
          <a:lstStyle/>
          <a:p>
            <a:r>
              <a:rPr lang="en-US" sz="2400" dirty="0"/>
              <a:t>The colour of the sand is__________.</a:t>
            </a:r>
          </a:p>
          <a:p>
            <a:r>
              <a:rPr lang="en-US" sz="2400" dirty="0"/>
              <a:t>The texture of this sand is_________________</a:t>
            </a:r>
          </a:p>
          <a:p>
            <a:r>
              <a:rPr lang="en-US" sz="2400" dirty="0"/>
              <a:t>If I rub the sand, it___________________________.</a:t>
            </a:r>
          </a:p>
          <a:p>
            <a:r>
              <a:rPr lang="en-US" sz="2400" dirty="0"/>
              <a:t>This sand is made from __________________.</a:t>
            </a:r>
          </a:p>
          <a:p>
            <a:r>
              <a:rPr lang="en-US" sz="2400" dirty="0"/>
              <a:t>When I put a few drops of water on the sand it ____________________</a:t>
            </a:r>
          </a:p>
        </p:txBody>
      </p:sp>
      <p:pic>
        <p:nvPicPr>
          <p:cNvPr id="21" name="Picture 20">
            <a:extLst>
              <a:ext uri="{FF2B5EF4-FFF2-40B4-BE49-F238E27FC236}">
                <a16:creationId xmlns:a16="http://schemas.microsoft.com/office/drawing/2014/main" id="{604D4E3C-2753-4DA7-B2BC-E3C2841F99C7}"/>
              </a:ext>
            </a:extLst>
          </p:cNvPr>
          <p:cNvPicPr>
            <a:picLocks noChangeAspect="1"/>
          </p:cNvPicPr>
          <p:nvPr/>
        </p:nvPicPr>
        <p:blipFill>
          <a:blip r:embed="rId7"/>
          <a:stretch>
            <a:fillRect/>
          </a:stretch>
        </p:blipFill>
        <p:spPr>
          <a:xfrm>
            <a:off x="6313717" y="2659227"/>
            <a:ext cx="3048000" cy="2274277"/>
          </a:xfrm>
          <a:prstGeom prst="rect">
            <a:avLst/>
          </a:prstGeom>
        </p:spPr>
      </p:pic>
      <p:pic>
        <p:nvPicPr>
          <p:cNvPr id="22" name="Picture 21">
            <a:extLst>
              <a:ext uri="{FF2B5EF4-FFF2-40B4-BE49-F238E27FC236}">
                <a16:creationId xmlns:a16="http://schemas.microsoft.com/office/drawing/2014/main" id="{560E730A-AC11-4C82-9DB6-DF2E30587762}"/>
              </a:ext>
            </a:extLst>
          </p:cNvPr>
          <p:cNvPicPr>
            <a:picLocks noChangeAspect="1"/>
          </p:cNvPicPr>
          <p:nvPr/>
        </p:nvPicPr>
        <p:blipFill>
          <a:blip r:embed="rId8"/>
          <a:stretch>
            <a:fillRect/>
          </a:stretch>
        </p:blipFill>
        <p:spPr>
          <a:xfrm>
            <a:off x="327676" y="3078312"/>
            <a:ext cx="1735214" cy="1154706"/>
          </a:xfrm>
          <a:prstGeom prst="rect">
            <a:avLst/>
          </a:prstGeom>
        </p:spPr>
      </p:pic>
      <p:pic>
        <p:nvPicPr>
          <p:cNvPr id="24" name="Picture 23">
            <a:extLst>
              <a:ext uri="{FF2B5EF4-FFF2-40B4-BE49-F238E27FC236}">
                <a16:creationId xmlns:a16="http://schemas.microsoft.com/office/drawing/2014/main" id="{DFCDE495-C4FF-4A59-AB59-3646D0A8B117}"/>
              </a:ext>
            </a:extLst>
          </p:cNvPr>
          <p:cNvPicPr>
            <a:picLocks noChangeAspect="1"/>
          </p:cNvPicPr>
          <p:nvPr/>
        </p:nvPicPr>
        <p:blipFill>
          <a:blip r:embed="rId9"/>
          <a:stretch>
            <a:fillRect/>
          </a:stretch>
        </p:blipFill>
        <p:spPr>
          <a:xfrm>
            <a:off x="2579389" y="3059269"/>
            <a:ext cx="913231" cy="1192792"/>
          </a:xfrm>
          <a:prstGeom prst="rect">
            <a:avLst/>
          </a:prstGeom>
        </p:spPr>
      </p:pic>
      <p:pic>
        <p:nvPicPr>
          <p:cNvPr id="25" name="Picture 24">
            <a:extLst>
              <a:ext uri="{FF2B5EF4-FFF2-40B4-BE49-F238E27FC236}">
                <a16:creationId xmlns:a16="http://schemas.microsoft.com/office/drawing/2014/main" id="{2503F1AE-671E-4C5D-9470-77590727A691}"/>
              </a:ext>
            </a:extLst>
          </p:cNvPr>
          <p:cNvPicPr>
            <a:picLocks noChangeAspect="1"/>
          </p:cNvPicPr>
          <p:nvPr/>
        </p:nvPicPr>
        <p:blipFill>
          <a:blip r:embed="rId10"/>
          <a:stretch>
            <a:fillRect/>
          </a:stretch>
        </p:blipFill>
        <p:spPr>
          <a:xfrm>
            <a:off x="4070320" y="3059269"/>
            <a:ext cx="1592439" cy="1192792"/>
          </a:xfrm>
          <a:prstGeom prst="rect">
            <a:avLst/>
          </a:prstGeom>
        </p:spPr>
      </p:pic>
      <p:pic>
        <p:nvPicPr>
          <p:cNvPr id="10" name="Audio 9">
            <a:hlinkClick r:id="" action="ppaction://media"/>
            <a:extLst>
              <a:ext uri="{FF2B5EF4-FFF2-40B4-BE49-F238E27FC236}">
                <a16:creationId xmlns:a16="http://schemas.microsoft.com/office/drawing/2014/main" id="{B7403015-0A17-479A-8823-573F4F65921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119040222"/>
      </p:ext>
    </p:extLst>
  </p:cSld>
  <p:clrMapOvr>
    <a:masterClrMapping/>
  </p:clrMapOvr>
  <mc:AlternateContent xmlns:mc="http://schemas.openxmlformats.org/markup-compatibility/2006" xmlns:p14="http://schemas.microsoft.com/office/powerpoint/2010/main">
    <mc:Choice Requires="p14">
      <p:transition spd="med" p14:dur="700" advTm="101205">
        <p:fade/>
      </p:transition>
    </mc:Choice>
    <mc:Fallback xmlns="">
      <p:transition spd="med" advTm="10120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Logo, company name&#10;&#10;Description automatically generated">
            <a:extLst>
              <a:ext uri="{FF2B5EF4-FFF2-40B4-BE49-F238E27FC236}">
                <a16:creationId xmlns:a16="http://schemas.microsoft.com/office/drawing/2014/main" id="{B6E85EC7-6F2B-4C40-8688-82518EC682F1}"/>
              </a:ext>
            </a:extLst>
          </p:cNvPr>
          <p:cNvPicPr>
            <a:picLocks noChangeAspect="1"/>
          </p:cNvPicPr>
          <p:nvPr/>
        </p:nvPicPr>
        <p:blipFill>
          <a:blip r:embed="rId4"/>
          <a:stretch>
            <a:fillRect/>
          </a:stretch>
        </p:blipFill>
        <p:spPr>
          <a:xfrm>
            <a:off x="10172653" y="231177"/>
            <a:ext cx="1600200" cy="1323975"/>
          </a:xfrm>
          <a:prstGeom prst="rect">
            <a:avLst/>
          </a:prstGeom>
        </p:spPr>
      </p:pic>
      <p:pic>
        <p:nvPicPr>
          <p:cNvPr id="7" name="Picture 4" descr="A picture containing text&#10;&#10;Description automatically generated">
            <a:extLst>
              <a:ext uri="{FF2B5EF4-FFF2-40B4-BE49-F238E27FC236}">
                <a16:creationId xmlns:a16="http://schemas.microsoft.com/office/drawing/2014/main" id="{120DE87B-1933-4913-8F6D-BF9575C675E2}"/>
              </a:ext>
            </a:extLst>
          </p:cNvPr>
          <p:cNvPicPr>
            <a:picLocks noChangeAspect="1"/>
          </p:cNvPicPr>
          <p:nvPr/>
        </p:nvPicPr>
        <p:blipFill>
          <a:blip r:embed="rId5"/>
          <a:stretch>
            <a:fillRect/>
          </a:stretch>
        </p:blipFill>
        <p:spPr>
          <a:xfrm>
            <a:off x="209910" y="5054978"/>
            <a:ext cx="2743200" cy="1262533"/>
          </a:xfrm>
          <a:prstGeom prst="rect">
            <a:avLst/>
          </a:prstGeom>
        </p:spPr>
      </p:pic>
      <p:sp>
        <p:nvSpPr>
          <p:cNvPr id="6" name="TextBox 5">
            <a:extLst>
              <a:ext uri="{FF2B5EF4-FFF2-40B4-BE49-F238E27FC236}">
                <a16:creationId xmlns:a16="http://schemas.microsoft.com/office/drawing/2014/main" id="{58075762-5310-4FC9-91A4-EEA178368F5C}"/>
              </a:ext>
            </a:extLst>
          </p:cNvPr>
          <p:cNvSpPr txBox="1"/>
          <p:nvPr/>
        </p:nvSpPr>
        <p:spPr>
          <a:xfrm>
            <a:off x="209910" y="123723"/>
            <a:ext cx="6096000"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1" u="none" strike="noStrike" kern="1200" cap="none" spc="0" normalizeH="0" baseline="0" noProof="0" dirty="0">
                <a:ln>
                  <a:noFill/>
                </a:ln>
                <a:solidFill>
                  <a:srgbClr val="2E2C2B"/>
                </a:solidFill>
                <a:effectLst/>
                <a:uLnTx/>
                <a:uFillTx/>
                <a:latin typeface="Calibri" panose="020F0502020204030204"/>
                <a:ea typeface="+mn-ea"/>
                <a:cs typeface="+mn-cs"/>
              </a:rPr>
              <a:t>E. </a:t>
            </a:r>
            <a:r>
              <a:rPr kumimoji="0" lang="en-GB" sz="4400" b="0" i="1" u="none" strike="noStrike" kern="1200" cap="none" spc="0" normalizeH="0" baseline="0" noProof="0" dirty="0">
                <a:ln>
                  <a:noFill/>
                </a:ln>
                <a:solidFill>
                  <a:srgbClr val="272626"/>
                </a:solidFill>
                <a:effectLst/>
                <a:uLnTx/>
                <a:uFillTx/>
                <a:latin typeface="Calibri" panose="020F0502020204030204"/>
                <a:ea typeface="+mn-ea"/>
                <a:cs typeface="+mn-cs"/>
              </a:rPr>
              <a:t>Bullhead Bed</a:t>
            </a:r>
          </a:p>
        </p:txBody>
      </p:sp>
      <p:sp>
        <p:nvSpPr>
          <p:cNvPr id="3" name="TextBox 2">
            <a:extLst>
              <a:ext uri="{FF2B5EF4-FFF2-40B4-BE49-F238E27FC236}">
                <a16:creationId xmlns:a16="http://schemas.microsoft.com/office/drawing/2014/main" id="{9427DBE0-3141-4013-9D24-BBC58636F237}"/>
              </a:ext>
            </a:extLst>
          </p:cNvPr>
          <p:cNvSpPr txBox="1"/>
          <p:nvPr/>
        </p:nvSpPr>
        <p:spPr>
          <a:xfrm>
            <a:off x="209910" y="893164"/>
            <a:ext cx="9962743" cy="2677656"/>
          </a:xfrm>
          <a:prstGeom prst="rect">
            <a:avLst/>
          </a:prstGeom>
          <a:noFill/>
        </p:spPr>
        <p:txBody>
          <a:bodyPr wrap="square" rtlCol="0">
            <a:spAutoFit/>
          </a:bodyPr>
          <a:lstStyle/>
          <a:p>
            <a:r>
              <a:rPr lang="en-GB" sz="2400" dirty="0"/>
              <a:t>The Bullhead Bed is between the Thanet Sand and Chalk, this is the point at which a mass extinction took place throughout the world.  This event, which witnessed the extinction of the dinosaurs, this occurred about 65 million years ago.  The actual time of this extinction is not recorded in the rocks because the top bed of Chalk was removed by erosion before the Thanet Sand was laid down. This represents a time gap </a:t>
            </a:r>
          </a:p>
          <a:p>
            <a:r>
              <a:rPr lang="en-GB" sz="2400" dirty="0"/>
              <a:t>of about 25 million years. </a:t>
            </a:r>
          </a:p>
        </p:txBody>
      </p:sp>
      <p:pic>
        <p:nvPicPr>
          <p:cNvPr id="4" name="Picture 3">
            <a:extLst>
              <a:ext uri="{FF2B5EF4-FFF2-40B4-BE49-F238E27FC236}">
                <a16:creationId xmlns:a16="http://schemas.microsoft.com/office/drawing/2014/main" id="{B15A04A2-AF58-4C42-B9E9-93FB2E0BBBB4}"/>
              </a:ext>
            </a:extLst>
          </p:cNvPr>
          <p:cNvPicPr>
            <a:picLocks noChangeAspect="1"/>
          </p:cNvPicPr>
          <p:nvPr/>
        </p:nvPicPr>
        <p:blipFill rotWithShape="1">
          <a:blip r:embed="rId6"/>
          <a:srcRect b="13475"/>
          <a:stretch/>
        </p:blipFill>
        <p:spPr>
          <a:xfrm>
            <a:off x="4745347" y="2988135"/>
            <a:ext cx="6004249" cy="3329376"/>
          </a:xfrm>
          <a:prstGeom prst="rect">
            <a:avLst/>
          </a:prstGeom>
        </p:spPr>
      </p:pic>
      <p:pic>
        <p:nvPicPr>
          <p:cNvPr id="2" name="Audio 1">
            <a:hlinkClick r:id="" action="ppaction://media"/>
            <a:extLst>
              <a:ext uri="{FF2B5EF4-FFF2-40B4-BE49-F238E27FC236}">
                <a16:creationId xmlns:a16="http://schemas.microsoft.com/office/drawing/2014/main" id="{D44E6F8A-5A2D-49D4-BE1D-60B20D6A7EB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509166599"/>
      </p:ext>
    </p:extLst>
  </p:cSld>
  <p:clrMapOvr>
    <a:masterClrMapping/>
  </p:clrMapOvr>
  <mc:AlternateContent xmlns:mc="http://schemas.openxmlformats.org/markup-compatibility/2006" xmlns:p14="http://schemas.microsoft.com/office/powerpoint/2010/main">
    <mc:Choice Requires="p14">
      <p:transition spd="med" p14:dur="700" advTm="42427">
        <p:fade/>
      </p:transition>
    </mc:Choice>
    <mc:Fallback xmlns="">
      <p:transition spd="med" advTm="4242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Logo, company name&#10;&#10;Description automatically generated">
            <a:extLst>
              <a:ext uri="{FF2B5EF4-FFF2-40B4-BE49-F238E27FC236}">
                <a16:creationId xmlns:a16="http://schemas.microsoft.com/office/drawing/2014/main" id="{B6E85EC7-6F2B-4C40-8688-82518EC682F1}"/>
              </a:ext>
            </a:extLst>
          </p:cNvPr>
          <p:cNvPicPr>
            <a:picLocks noChangeAspect="1"/>
          </p:cNvPicPr>
          <p:nvPr/>
        </p:nvPicPr>
        <p:blipFill>
          <a:blip r:embed="rId4"/>
          <a:stretch>
            <a:fillRect/>
          </a:stretch>
        </p:blipFill>
        <p:spPr>
          <a:xfrm>
            <a:off x="10172653" y="231177"/>
            <a:ext cx="1600200" cy="1323975"/>
          </a:xfrm>
          <a:prstGeom prst="rect">
            <a:avLst/>
          </a:prstGeom>
        </p:spPr>
      </p:pic>
      <p:pic>
        <p:nvPicPr>
          <p:cNvPr id="7" name="Picture 4" descr="A picture containing text&#10;&#10;Description automatically generated">
            <a:extLst>
              <a:ext uri="{FF2B5EF4-FFF2-40B4-BE49-F238E27FC236}">
                <a16:creationId xmlns:a16="http://schemas.microsoft.com/office/drawing/2014/main" id="{120DE87B-1933-4913-8F6D-BF9575C675E2}"/>
              </a:ext>
            </a:extLst>
          </p:cNvPr>
          <p:cNvPicPr>
            <a:picLocks noChangeAspect="1"/>
          </p:cNvPicPr>
          <p:nvPr/>
        </p:nvPicPr>
        <p:blipFill>
          <a:blip r:embed="rId5"/>
          <a:stretch>
            <a:fillRect/>
          </a:stretch>
        </p:blipFill>
        <p:spPr>
          <a:xfrm>
            <a:off x="209910" y="5054978"/>
            <a:ext cx="2743200" cy="1262533"/>
          </a:xfrm>
          <a:prstGeom prst="rect">
            <a:avLst/>
          </a:prstGeom>
        </p:spPr>
      </p:pic>
      <p:sp>
        <p:nvSpPr>
          <p:cNvPr id="8" name="TextBox 7">
            <a:extLst>
              <a:ext uri="{FF2B5EF4-FFF2-40B4-BE49-F238E27FC236}">
                <a16:creationId xmlns:a16="http://schemas.microsoft.com/office/drawing/2014/main" id="{14B1ABAE-6DED-47EF-8931-39CE9BDFFFFA}"/>
              </a:ext>
            </a:extLst>
          </p:cNvPr>
          <p:cNvSpPr txBox="1"/>
          <p:nvPr/>
        </p:nvSpPr>
        <p:spPr>
          <a:xfrm>
            <a:off x="209910" y="231177"/>
            <a:ext cx="6096000"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1" u="none" strike="noStrike" kern="1200" cap="none" spc="0" normalizeH="0" baseline="0" noProof="0" dirty="0">
                <a:ln>
                  <a:noFill/>
                </a:ln>
                <a:solidFill>
                  <a:srgbClr val="2E2C2B"/>
                </a:solidFill>
                <a:effectLst/>
                <a:uLnTx/>
                <a:uFillTx/>
                <a:latin typeface="Calibri" panose="020F0502020204030204"/>
                <a:ea typeface="+mn-ea"/>
                <a:cs typeface="+mn-cs"/>
              </a:rPr>
              <a:t>F. Solution Pipes</a:t>
            </a:r>
            <a:endParaRPr kumimoji="0" lang="en-GB" sz="4400" b="0" i="1" u="none" strike="noStrike" kern="1200" cap="none" spc="0" normalizeH="0" baseline="0" noProof="0" dirty="0">
              <a:ln>
                <a:noFill/>
              </a:ln>
              <a:solidFill>
                <a:srgbClr val="272626"/>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DD757925-C8BA-47F2-8DBD-35B55E119144}"/>
              </a:ext>
            </a:extLst>
          </p:cNvPr>
          <p:cNvSpPr txBox="1"/>
          <p:nvPr/>
        </p:nvSpPr>
        <p:spPr>
          <a:xfrm>
            <a:off x="209910" y="1000618"/>
            <a:ext cx="3858628" cy="3046988"/>
          </a:xfrm>
          <a:prstGeom prst="rect">
            <a:avLst/>
          </a:prstGeom>
          <a:noFill/>
        </p:spPr>
        <p:txBody>
          <a:bodyPr wrap="square" rtlCol="0">
            <a:spAutoFit/>
          </a:bodyPr>
          <a:lstStyle/>
          <a:p>
            <a:r>
              <a:rPr lang="en-GB" sz="2400" dirty="0"/>
              <a:t>A solution pipe is formed when ground water runs down and through the sand and slowly dissolves the chalk millimetre by millimetre, the sand then sages down into each depression. </a:t>
            </a:r>
          </a:p>
        </p:txBody>
      </p:sp>
      <p:pic>
        <p:nvPicPr>
          <p:cNvPr id="9" name="Picture 8">
            <a:extLst>
              <a:ext uri="{FF2B5EF4-FFF2-40B4-BE49-F238E27FC236}">
                <a16:creationId xmlns:a16="http://schemas.microsoft.com/office/drawing/2014/main" id="{7FDCCD4A-C447-4586-A115-F09511511728}"/>
              </a:ext>
            </a:extLst>
          </p:cNvPr>
          <p:cNvPicPr>
            <a:picLocks noChangeAspect="1"/>
          </p:cNvPicPr>
          <p:nvPr/>
        </p:nvPicPr>
        <p:blipFill rotWithShape="1">
          <a:blip r:embed="rId6"/>
          <a:srcRect l="19929" t="18855" r="5412"/>
          <a:stretch/>
        </p:blipFill>
        <p:spPr>
          <a:xfrm>
            <a:off x="4072596" y="787168"/>
            <a:ext cx="6095999" cy="5576573"/>
          </a:xfrm>
          <a:prstGeom prst="rect">
            <a:avLst/>
          </a:prstGeom>
        </p:spPr>
      </p:pic>
      <p:pic>
        <p:nvPicPr>
          <p:cNvPr id="2" name="Audio 1">
            <a:hlinkClick r:id="" action="ppaction://media"/>
            <a:extLst>
              <a:ext uri="{FF2B5EF4-FFF2-40B4-BE49-F238E27FC236}">
                <a16:creationId xmlns:a16="http://schemas.microsoft.com/office/drawing/2014/main" id="{AFC69A6B-31B2-407C-8428-728768F1048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94984537"/>
      </p:ext>
    </p:extLst>
  </p:cSld>
  <p:clrMapOvr>
    <a:masterClrMapping/>
  </p:clrMapOvr>
  <mc:AlternateContent xmlns:mc="http://schemas.openxmlformats.org/markup-compatibility/2006" xmlns:p14="http://schemas.microsoft.com/office/powerpoint/2010/main">
    <mc:Choice Requires="p14">
      <p:transition spd="med" p14:dur="700" advTm="35190">
        <p:fade/>
      </p:transition>
    </mc:Choice>
    <mc:Fallback xmlns="">
      <p:transition spd="med" advTm="351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Logo, company name&#10;&#10;Description automatically generated">
            <a:extLst>
              <a:ext uri="{FF2B5EF4-FFF2-40B4-BE49-F238E27FC236}">
                <a16:creationId xmlns:a16="http://schemas.microsoft.com/office/drawing/2014/main" id="{B6E85EC7-6F2B-4C40-8688-82518EC682F1}"/>
              </a:ext>
            </a:extLst>
          </p:cNvPr>
          <p:cNvPicPr>
            <a:picLocks noChangeAspect="1"/>
          </p:cNvPicPr>
          <p:nvPr/>
        </p:nvPicPr>
        <p:blipFill>
          <a:blip r:embed="rId4"/>
          <a:stretch>
            <a:fillRect/>
          </a:stretch>
        </p:blipFill>
        <p:spPr>
          <a:xfrm>
            <a:off x="8741182" y="5163765"/>
            <a:ext cx="1600200" cy="1323975"/>
          </a:xfrm>
          <a:prstGeom prst="rect">
            <a:avLst/>
          </a:prstGeom>
        </p:spPr>
      </p:pic>
      <p:pic>
        <p:nvPicPr>
          <p:cNvPr id="7" name="Picture 4" descr="A picture containing text&#10;&#10;Description automatically generated">
            <a:extLst>
              <a:ext uri="{FF2B5EF4-FFF2-40B4-BE49-F238E27FC236}">
                <a16:creationId xmlns:a16="http://schemas.microsoft.com/office/drawing/2014/main" id="{120DE87B-1933-4913-8F6D-BF9575C675E2}"/>
              </a:ext>
            </a:extLst>
          </p:cNvPr>
          <p:cNvPicPr>
            <a:picLocks noChangeAspect="1"/>
          </p:cNvPicPr>
          <p:nvPr/>
        </p:nvPicPr>
        <p:blipFill>
          <a:blip r:embed="rId5"/>
          <a:stretch>
            <a:fillRect/>
          </a:stretch>
        </p:blipFill>
        <p:spPr>
          <a:xfrm>
            <a:off x="5238726" y="5203436"/>
            <a:ext cx="2743200" cy="1262533"/>
          </a:xfrm>
          <a:prstGeom prst="rect">
            <a:avLst/>
          </a:prstGeom>
        </p:spPr>
      </p:pic>
      <p:sp>
        <p:nvSpPr>
          <p:cNvPr id="6" name="TextBox 5">
            <a:extLst>
              <a:ext uri="{FF2B5EF4-FFF2-40B4-BE49-F238E27FC236}">
                <a16:creationId xmlns:a16="http://schemas.microsoft.com/office/drawing/2014/main" id="{64E7289B-348C-4C31-8F62-CDE37E36B56F}"/>
              </a:ext>
            </a:extLst>
          </p:cNvPr>
          <p:cNvSpPr txBox="1"/>
          <p:nvPr/>
        </p:nvSpPr>
        <p:spPr>
          <a:xfrm>
            <a:off x="296994" y="53289"/>
            <a:ext cx="6096000"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0" i="1" u="none" strike="noStrike" kern="1200" cap="none" spc="0" normalizeH="0" baseline="0" noProof="0" dirty="0">
                <a:ln>
                  <a:noFill/>
                </a:ln>
                <a:solidFill>
                  <a:srgbClr val="2E2C2B"/>
                </a:solidFill>
                <a:effectLst/>
                <a:uLnTx/>
                <a:uFillTx/>
                <a:latin typeface="Calibri" panose="020F0502020204030204"/>
                <a:ea typeface="+mn-ea"/>
                <a:cs typeface="+mn-cs"/>
              </a:rPr>
              <a:t>G. </a:t>
            </a:r>
            <a:r>
              <a:rPr lang="en-GB" sz="4400" i="1" dirty="0">
                <a:solidFill>
                  <a:srgbClr val="2E2C2B"/>
                </a:solidFill>
                <a:latin typeface="Calibri" panose="020F0502020204030204"/>
              </a:rPr>
              <a:t>Chalk</a:t>
            </a:r>
            <a:endParaRPr kumimoji="0" lang="en-GB" sz="4400" b="0" i="1" u="none" strike="noStrike" kern="1200" cap="none" spc="0" normalizeH="0" baseline="0" noProof="0" dirty="0">
              <a:ln>
                <a:noFill/>
              </a:ln>
              <a:solidFill>
                <a:srgbClr val="272626"/>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5875A16-15ED-4550-974C-17DC6D9C6190}"/>
              </a:ext>
            </a:extLst>
          </p:cNvPr>
          <p:cNvSpPr txBox="1"/>
          <p:nvPr/>
        </p:nvSpPr>
        <p:spPr>
          <a:xfrm>
            <a:off x="195943" y="1001489"/>
            <a:ext cx="5350711" cy="5632311"/>
          </a:xfrm>
          <a:prstGeom prst="rect">
            <a:avLst/>
          </a:prstGeom>
          <a:noFill/>
        </p:spPr>
        <p:txBody>
          <a:bodyPr wrap="square" rtlCol="0">
            <a:spAutoFit/>
          </a:bodyPr>
          <a:lstStyle/>
          <a:p>
            <a:r>
              <a:rPr lang="en-GB" sz="2400"/>
              <a:t>Chalk is a special type of limestone formed on the floor of a tropical sea between 65 and 95 million years ago during the Cretaceous period. The Chalk contain fossils of creatures that lived in the sea.  The largest was a Mosasaurs, sharks, giant clams, and the smallest was a microscopic  marine algae which was also covered in a protective shell, they lived on the bottom the sea in their billions.. Chalk is in fact made up of almost entirely of the tiny fragmented shells of these algae, called coccoliths, that are only visible under an electron microscope.</a:t>
            </a:r>
            <a:endParaRPr lang="en-GB" sz="2400" dirty="0"/>
          </a:p>
        </p:txBody>
      </p:sp>
      <p:pic>
        <p:nvPicPr>
          <p:cNvPr id="4" name="Picture 3">
            <a:extLst>
              <a:ext uri="{FF2B5EF4-FFF2-40B4-BE49-F238E27FC236}">
                <a16:creationId xmlns:a16="http://schemas.microsoft.com/office/drawing/2014/main" id="{2E9D80EA-4987-4697-95DF-D3FE013139D7}"/>
              </a:ext>
            </a:extLst>
          </p:cNvPr>
          <p:cNvPicPr>
            <a:picLocks noChangeAspect="1"/>
          </p:cNvPicPr>
          <p:nvPr/>
        </p:nvPicPr>
        <p:blipFill rotWithShape="1">
          <a:blip r:embed="rId6"/>
          <a:srcRect l="16072" r="20663"/>
          <a:stretch/>
        </p:blipFill>
        <p:spPr>
          <a:xfrm>
            <a:off x="6305910" y="205686"/>
            <a:ext cx="5595257" cy="4895852"/>
          </a:xfrm>
          <a:prstGeom prst="rect">
            <a:avLst/>
          </a:prstGeom>
        </p:spPr>
      </p:pic>
      <p:pic>
        <p:nvPicPr>
          <p:cNvPr id="10" name="Audio 9">
            <a:hlinkClick r:id="" action="ppaction://media"/>
            <a:extLst>
              <a:ext uri="{FF2B5EF4-FFF2-40B4-BE49-F238E27FC236}">
                <a16:creationId xmlns:a16="http://schemas.microsoft.com/office/drawing/2014/main" id="{CB8ADAD1-DF49-4593-8CB3-35C6B95DF50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27810482"/>
      </p:ext>
    </p:extLst>
  </p:cSld>
  <p:clrMapOvr>
    <a:masterClrMapping/>
  </p:clrMapOvr>
  <mc:AlternateContent xmlns:mc="http://schemas.openxmlformats.org/markup-compatibility/2006" xmlns:p14="http://schemas.microsoft.com/office/powerpoint/2010/main">
    <mc:Choice Requires="p14">
      <p:transition spd="med" p14:dur="700" advTm="84884">
        <p:fade/>
      </p:transition>
    </mc:Choice>
    <mc:Fallback xmlns="">
      <p:transition spd="med" advTm="8488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Logo, company name&#10;&#10;Description automatically generated">
            <a:extLst>
              <a:ext uri="{FF2B5EF4-FFF2-40B4-BE49-F238E27FC236}">
                <a16:creationId xmlns:a16="http://schemas.microsoft.com/office/drawing/2014/main" id="{B6E85EC7-6F2B-4C40-8688-82518EC682F1}"/>
              </a:ext>
            </a:extLst>
          </p:cNvPr>
          <p:cNvPicPr>
            <a:picLocks noChangeAspect="1"/>
          </p:cNvPicPr>
          <p:nvPr/>
        </p:nvPicPr>
        <p:blipFill>
          <a:blip r:embed="rId4"/>
          <a:stretch>
            <a:fillRect/>
          </a:stretch>
        </p:blipFill>
        <p:spPr>
          <a:xfrm>
            <a:off x="10172653" y="231177"/>
            <a:ext cx="1600200" cy="1323975"/>
          </a:xfrm>
          <a:prstGeom prst="rect">
            <a:avLst/>
          </a:prstGeom>
        </p:spPr>
      </p:pic>
      <p:pic>
        <p:nvPicPr>
          <p:cNvPr id="7" name="Picture 4" descr="A picture containing text&#10;&#10;Description automatically generated">
            <a:extLst>
              <a:ext uri="{FF2B5EF4-FFF2-40B4-BE49-F238E27FC236}">
                <a16:creationId xmlns:a16="http://schemas.microsoft.com/office/drawing/2014/main" id="{120DE87B-1933-4913-8F6D-BF9575C675E2}"/>
              </a:ext>
            </a:extLst>
          </p:cNvPr>
          <p:cNvPicPr>
            <a:picLocks noChangeAspect="1"/>
          </p:cNvPicPr>
          <p:nvPr/>
        </p:nvPicPr>
        <p:blipFill>
          <a:blip r:embed="rId5"/>
          <a:stretch>
            <a:fillRect/>
          </a:stretch>
        </p:blipFill>
        <p:spPr>
          <a:xfrm>
            <a:off x="7328848" y="199768"/>
            <a:ext cx="2743200" cy="1262533"/>
          </a:xfrm>
          <a:prstGeom prst="rect">
            <a:avLst/>
          </a:prstGeom>
        </p:spPr>
      </p:pic>
      <p:sp>
        <p:nvSpPr>
          <p:cNvPr id="6" name="TextBox 5">
            <a:extLst>
              <a:ext uri="{FF2B5EF4-FFF2-40B4-BE49-F238E27FC236}">
                <a16:creationId xmlns:a16="http://schemas.microsoft.com/office/drawing/2014/main" id="{CA4981FF-ED71-4D90-83E3-AE57B057FF6C}"/>
              </a:ext>
            </a:extLst>
          </p:cNvPr>
          <p:cNvSpPr txBox="1"/>
          <p:nvPr/>
        </p:nvSpPr>
        <p:spPr>
          <a:xfrm>
            <a:off x="348338" y="61594"/>
            <a:ext cx="6096000"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400" i="1" dirty="0">
                <a:solidFill>
                  <a:srgbClr val="2E2C2B"/>
                </a:solidFill>
                <a:latin typeface="Calibri" panose="020F0502020204030204"/>
              </a:rPr>
              <a:t>H</a:t>
            </a:r>
            <a:r>
              <a:rPr kumimoji="0" lang="en-GB" sz="4400" b="0" i="1" u="none" strike="noStrike" kern="1200" cap="none" spc="0" normalizeH="0" baseline="0" noProof="0" dirty="0">
                <a:ln>
                  <a:noFill/>
                </a:ln>
                <a:solidFill>
                  <a:srgbClr val="2E2C2B"/>
                </a:solidFill>
                <a:effectLst/>
                <a:uLnTx/>
                <a:uFillTx/>
                <a:latin typeface="Calibri" panose="020F0502020204030204"/>
                <a:ea typeface="+mn-ea"/>
                <a:cs typeface="+mn-cs"/>
              </a:rPr>
              <a:t>. </a:t>
            </a:r>
            <a:r>
              <a:rPr lang="en-GB" sz="4400" i="1" dirty="0">
                <a:solidFill>
                  <a:srgbClr val="2E2C2B"/>
                </a:solidFill>
                <a:latin typeface="Calibri" panose="020F0502020204030204"/>
              </a:rPr>
              <a:t>Flint</a:t>
            </a:r>
            <a:endParaRPr kumimoji="0" lang="en-GB" sz="4400" b="0" i="1" u="none" strike="noStrike" kern="1200" cap="none" spc="0" normalizeH="0" baseline="0" noProof="0" dirty="0">
              <a:ln>
                <a:noFill/>
              </a:ln>
              <a:solidFill>
                <a:srgbClr val="272626"/>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C6D0AB57-25DA-438E-A6A7-91E254E0D4E2}"/>
              </a:ext>
            </a:extLst>
          </p:cNvPr>
          <p:cNvSpPr txBox="1"/>
          <p:nvPr/>
        </p:nvSpPr>
        <p:spPr>
          <a:xfrm>
            <a:off x="0" y="719086"/>
            <a:ext cx="7328848" cy="5847755"/>
          </a:xfrm>
          <a:prstGeom prst="rect">
            <a:avLst/>
          </a:prstGeom>
          <a:noFill/>
        </p:spPr>
        <p:txBody>
          <a:bodyPr wrap="square">
            <a:spAutoFit/>
          </a:bodyPr>
          <a:lstStyle/>
          <a:p>
            <a:pPr algn="ctr"/>
            <a:r>
              <a:rPr lang="en-US" sz="2200" dirty="0"/>
              <a:t>Flint is a very peculiar rock. It looks as though it is the product of a volcano and has hardened from a molten state, but it has, in fact, been formed entirely by a cold process beneath an ancient sea floor. Flint was formed in soft, limy mud on the floor of the Chalk Sea some 80 million years ago. It is made of quartz, or silica, which came from the skeletons of tiny sponges that lived in this tropical sea. Their skeletons were dissolved in the seawater and therefore the mud on the sea floor contained silica in small amounts. At a shallow depth beneath the sea floor the chemical conditions were right for the silica to form into flint, which literally replaced the chalk, creating nodules of flint of odd shapes and sizes and sometimes in continuous layers. Some flint beds can be traced for hundreds of kilometers. Over millions of years this process continued and the white chalk mud, containing trillions of flint nodules, was slowly compacted to form a great thickness of over 200 meters (600 feet) of chalk that we now see in Essex. </a:t>
            </a:r>
            <a:endParaRPr lang="en-GB" sz="2200" dirty="0"/>
          </a:p>
        </p:txBody>
      </p:sp>
      <p:pic>
        <p:nvPicPr>
          <p:cNvPr id="4" name="Picture 3">
            <a:extLst>
              <a:ext uri="{FF2B5EF4-FFF2-40B4-BE49-F238E27FC236}">
                <a16:creationId xmlns:a16="http://schemas.microsoft.com/office/drawing/2014/main" id="{A708B4E8-BF14-4809-9A44-C40B3D4A94FF}"/>
              </a:ext>
            </a:extLst>
          </p:cNvPr>
          <p:cNvPicPr>
            <a:picLocks noChangeAspect="1"/>
          </p:cNvPicPr>
          <p:nvPr/>
        </p:nvPicPr>
        <p:blipFill rotWithShape="1">
          <a:blip r:embed="rId6"/>
          <a:srcRect l="8163" t="329" r="13348" b="13317"/>
          <a:stretch/>
        </p:blipFill>
        <p:spPr>
          <a:xfrm>
            <a:off x="7328848" y="1668002"/>
            <a:ext cx="4738866" cy="3910279"/>
          </a:xfrm>
          <a:prstGeom prst="rect">
            <a:avLst/>
          </a:prstGeom>
        </p:spPr>
      </p:pic>
      <p:sp>
        <p:nvSpPr>
          <p:cNvPr id="10" name="TextBox 9">
            <a:extLst>
              <a:ext uri="{FF2B5EF4-FFF2-40B4-BE49-F238E27FC236}">
                <a16:creationId xmlns:a16="http://schemas.microsoft.com/office/drawing/2014/main" id="{12C5E59F-D6DC-4E79-B2BF-DC8F7F5C2980}"/>
              </a:ext>
            </a:extLst>
          </p:cNvPr>
          <p:cNvSpPr txBox="1"/>
          <p:nvPr/>
        </p:nvSpPr>
        <p:spPr>
          <a:xfrm>
            <a:off x="8326681" y="5626177"/>
            <a:ext cx="2743200" cy="369332"/>
          </a:xfrm>
          <a:prstGeom prst="rect">
            <a:avLst/>
          </a:prstGeom>
          <a:noFill/>
        </p:spPr>
        <p:txBody>
          <a:bodyPr wrap="square">
            <a:spAutoFit/>
          </a:bodyPr>
          <a:lstStyle/>
          <a:p>
            <a:r>
              <a:rPr lang="en-US" i="1" dirty="0"/>
              <a:t>Photos of Lion Gorge Path</a:t>
            </a:r>
            <a:endParaRPr lang="en-GB" i="1" dirty="0"/>
          </a:p>
        </p:txBody>
      </p:sp>
      <p:pic>
        <p:nvPicPr>
          <p:cNvPr id="9" name="Audio 8">
            <a:hlinkClick r:id="" action="ppaction://media"/>
            <a:extLst>
              <a:ext uri="{FF2B5EF4-FFF2-40B4-BE49-F238E27FC236}">
                <a16:creationId xmlns:a16="http://schemas.microsoft.com/office/drawing/2014/main" id="{158179D5-B61E-49FC-A3E1-DA067321A44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747968244"/>
      </p:ext>
    </p:extLst>
  </p:cSld>
  <p:clrMapOvr>
    <a:masterClrMapping/>
  </p:clrMapOvr>
  <mc:AlternateContent xmlns:mc="http://schemas.openxmlformats.org/markup-compatibility/2006" xmlns:p14="http://schemas.microsoft.com/office/powerpoint/2010/main">
    <mc:Choice Requires="p14">
      <p:transition spd="med" p14:dur="700" advTm="68710">
        <p:fade/>
      </p:transition>
    </mc:Choice>
    <mc:Fallback xmlns="">
      <p:transition spd="med" advTm="687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Logo, company name&#10;&#10;Description automatically generated">
            <a:extLst>
              <a:ext uri="{FF2B5EF4-FFF2-40B4-BE49-F238E27FC236}">
                <a16:creationId xmlns:a16="http://schemas.microsoft.com/office/drawing/2014/main" id="{03F5AFC7-A6D3-40A3-80F4-C7B2F58D6538}"/>
              </a:ext>
            </a:extLst>
          </p:cNvPr>
          <p:cNvPicPr>
            <a:picLocks noChangeAspect="1"/>
          </p:cNvPicPr>
          <p:nvPr/>
        </p:nvPicPr>
        <p:blipFill>
          <a:blip r:embed="rId4"/>
          <a:stretch>
            <a:fillRect/>
          </a:stretch>
        </p:blipFill>
        <p:spPr>
          <a:xfrm>
            <a:off x="10591800" y="0"/>
            <a:ext cx="1600200" cy="1323975"/>
          </a:xfrm>
          <a:prstGeom prst="rect">
            <a:avLst/>
          </a:prstGeom>
        </p:spPr>
      </p:pic>
      <p:pic>
        <p:nvPicPr>
          <p:cNvPr id="7" name="Picture 4" descr="A picture containing text&#10;&#10;Description automatically generated">
            <a:extLst>
              <a:ext uri="{FF2B5EF4-FFF2-40B4-BE49-F238E27FC236}">
                <a16:creationId xmlns:a16="http://schemas.microsoft.com/office/drawing/2014/main" id="{929D7F79-278C-4C20-9684-62BACA8EC86E}"/>
              </a:ext>
            </a:extLst>
          </p:cNvPr>
          <p:cNvPicPr>
            <a:picLocks noChangeAspect="1"/>
          </p:cNvPicPr>
          <p:nvPr/>
        </p:nvPicPr>
        <p:blipFill>
          <a:blip r:embed="rId5"/>
          <a:stretch>
            <a:fillRect/>
          </a:stretch>
        </p:blipFill>
        <p:spPr>
          <a:xfrm>
            <a:off x="9376230" y="2746486"/>
            <a:ext cx="2743200" cy="1262533"/>
          </a:xfrm>
          <a:prstGeom prst="rect">
            <a:avLst/>
          </a:prstGeom>
        </p:spPr>
      </p:pic>
      <p:pic>
        <p:nvPicPr>
          <p:cNvPr id="4" name="Picture 3">
            <a:extLst>
              <a:ext uri="{FF2B5EF4-FFF2-40B4-BE49-F238E27FC236}">
                <a16:creationId xmlns:a16="http://schemas.microsoft.com/office/drawing/2014/main" id="{742716A4-5DA7-4C46-996A-A402F1CB832F}"/>
              </a:ext>
            </a:extLst>
          </p:cNvPr>
          <p:cNvPicPr>
            <a:picLocks noChangeAspect="1"/>
          </p:cNvPicPr>
          <p:nvPr/>
        </p:nvPicPr>
        <p:blipFill>
          <a:blip r:embed="rId6"/>
          <a:stretch>
            <a:fillRect/>
          </a:stretch>
        </p:blipFill>
        <p:spPr>
          <a:xfrm>
            <a:off x="144747" y="249897"/>
            <a:ext cx="9327160" cy="5602514"/>
          </a:xfrm>
          <a:prstGeom prst="rect">
            <a:avLst/>
          </a:prstGeom>
        </p:spPr>
      </p:pic>
      <p:sp>
        <p:nvSpPr>
          <p:cNvPr id="8" name="TextBox 7">
            <a:extLst>
              <a:ext uri="{FF2B5EF4-FFF2-40B4-BE49-F238E27FC236}">
                <a16:creationId xmlns:a16="http://schemas.microsoft.com/office/drawing/2014/main" id="{089F9B24-D6B4-4A0F-A137-76D925DDCC71}"/>
              </a:ext>
            </a:extLst>
          </p:cNvPr>
          <p:cNvSpPr txBox="1"/>
          <p:nvPr/>
        </p:nvSpPr>
        <p:spPr>
          <a:xfrm>
            <a:off x="184502" y="5865663"/>
            <a:ext cx="9327159" cy="646331"/>
          </a:xfrm>
          <a:prstGeom prst="rect">
            <a:avLst/>
          </a:prstGeom>
          <a:noFill/>
        </p:spPr>
        <p:txBody>
          <a:bodyPr wrap="square">
            <a:spAutoFit/>
          </a:bodyPr>
          <a:lstStyle/>
          <a:p>
            <a:pPr algn="ctr"/>
            <a:r>
              <a:rPr lang="en-US" dirty="0"/>
              <a:t>1800s to 1950s – Chalk extracted for lime and cement production</a:t>
            </a:r>
          </a:p>
          <a:p>
            <a:pPr algn="ctr"/>
            <a:r>
              <a:rPr lang="en-US" dirty="0"/>
              <a:t>Lakeside Shopping Centre, former site of the largest cement works in Britain</a:t>
            </a:r>
          </a:p>
        </p:txBody>
      </p:sp>
      <p:sp>
        <p:nvSpPr>
          <p:cNvPr id="10" name="TextBox 9">
            <a:extLst>
              <a:ext uri="{FF2B5EF4-FFF2-40B4-BE49-F238E27FC236}">
                <a16:creationId xmlns:a16="http://schemas.microsoft.com/office/drawing/2014/main" id="{C4DCD52B-480E-4BF6-BE6F-35E95F915F38}"/>
              </a:ext>
            </a:extLst>
          </p:cNvPr>
          <p:cNvSpPr txBox="1"/>
          <p:nvPr/>
        </p:nvSpPr>
        <p:spPr>
          <a:xfrm>
            <a:off x="344556" y="346528"/>
            <a:ext cx="6096000" cy="584775"/>
          </a:xfrm>
          <a:prstGeom prst="rect">
            <a:avLst/>
          </a:prstGeom>
          <a:noFill/>
        </p:spPr>
        <p:txBody>
          <a:bodyPr wrap="square">
            <a:spAutoFit/>
          </a:bodyPr>
          <a:lstStyle/>
          <a:p>
            <a:r>
              <a:rPr lang="en-GB" sz="3200" dirty="0">
                <a:ln w="0"/>
                <a:effectLst>
                  <a:outerShdw blurRad="38100" dist="19050" dir="2700000" algn="tl" rotWithShape="0">
                    <a:schemeClr val="dk1">
                      <a:alpha val="40000"/>
                    </a:schemeClr>
                  </a:outerShdw>
                </a:effectLst>
              </a:rPr>
              <a:t>Lakeside Shopping Centre</a:t>
            </a:r>
          </a:p>
        </p:txBody>
      </p:sp>
      <p:pic>
        <p:nvPicPr>
          <p:cNvPr id="2" name="Audio 1">
            <a:hlinkClick r:id="" action="ppaction://media"/>
            <a:extLst>
              <a:ext uri="{FF2B5EF4-FFF2-40B4-BE49-F238E27FC236}">
                <a16:creationId xmlns:a16="http://schemas.microsoft.com/office/drawing/2014/main" id="{287EA399-5B65-41C4-B9E5-1111B28137A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572774828"/>
      </p:ext>
    </p:extLst>
  </p:cSld>
  <p:clrMapOvr>
    <a:masterClrMapping/>
  </p:clrMapOvr>
  <mc:AlternateContent xmlns:mc="http://schemas.openxmlformats.org/markup-compatibility/2006" xmlns:p14="http://schemas.microsoft.com/office/powerpoint/2010/main">
    <mc:Choice Requires="p14">
      <p:transition spd="med" p14:dur="700" advTm="38773">
        <p:fade/>
      </p:transition>
    </mc:Choice>
    <mc:Fallback xmlns="">
      <p:transition spd="med" advTm="3877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Logo, company name&#10;&#10;Description automatically generated">
            <a:extLst>
              <a:ext uri="{FF2B5EF4-FFF2-40B4-BE49-F238E27FC236}">
                <a16:creationId xmlns:a16="http://schemas.microsoft.com/office/drawing/2014/main" id="{B6E85EC7-6F2B-4C40-8688-82518EC682F1}"/>
              </a:ext>
            </a:extLst>
          </p:cNvPr>
          <p:cNvPicPr>
            <a:picLocks noChangeAspect="1"/>
          </p:cNvPicPr>
          <p:nvPr/>
        </p:nvPicPr>
        <p:blipFill>
          <a:blip r:embed="rId4"/>
          <a:stretch>
            <a:fillRect/>
          </a:stretch>
        </p:blipFill>
        <p:spPr>
          <a:xfrm>
            <a:off x="6303503" y="58827"/>
            <a:ext cx="1600200" cy="1323975"/>
          </a:xfrm>
          <a:prstGeom prst="rect">
            <a:avLst/>
          </a:prstGeom>
        </p:spPr>
      </p:pic>
      <p:pic>
        <p:nvPicPr>
          <p:cNvPr id="7" name="Picture 4" descr="A picture containing text&#10;&#10;Description automatically generated">
            <a:extLst>
              <a:ext uri="{FF2B5EF4-FFF2-40B4-BE49-F238E27FC236}">
                <a16:creationId xmlns:a16="http://schemas.microsoft.com/office/drawing/2014/main" id="{120DE87B-1933-4913-8F6D-BF9575C675E2}"/>
              </a:ext>
            </a:extLst>
          </p:cNvPr>
          <p:cNvPicPr>
            <a:picLocks noChangeAspect="1"/>
          </p:cNvPicPr>
          <p:nvPr/>
        </p:nvPicPr>
        <p:blipFill>
          <a:blip r:embed="rId5"/>
          <a:stretch>
            <a:fillRect/>
          </a:stretch>
        </p:blipFill>
        <p:spPr>
          <a:xfrm>
            <a:off x="9448800" y="0"/>
            <a:ext cx="2743200" cy="1262533"/>
          </a:xfrm>
          <a:prstGeom prst="rect">
            <a:avLst/>
          </a:prstGeom>
        </p:spPr>
      </p:pic>
      <p:sp>
        <p:nvSpPr>
          <p:cNvPr id="6" name="TextBox 5">
            <a:extLst>
              <a:ext uri="{FF2B5EF4-FFF2-40B4-BE49-F238E27FC236}">
                <a16:creationId xmlns:a16="http://schemas.microsoft.com/office/drawing/2014/main" id="{075C9E5A-5437-4FDD-8CE5-5B2562FE5D37}"/>
              </a:ext>
            </a:extLst>
          </p:cNvPr>
          <p:cNvSpPr txBox="1"/>
          <p:nvPr/>
        </p:nvSpPr>
        <p:spPr>
          <a:xfrm>
            <a:off x="209910" y="4937766"/>
            <a:ext cx="10675804" cy="1569660"/>
          </a:xfrm>
          <a:prstGeom prst="rect">
            <a:avLst/>
          </a:prstGeom>
          <a:noFill/>
        </p:spPr>
        <p:txBody>
          <a:bodyPr wrap="square">
            <a:spAutoFit/>
          </a:bodyPr>
          <a:lstStyle/>
          <a:p>
            <a:r>
              <a:rPr lang="en-US" sz="2400" dirty="0"/>
              <a:t>The bizarre shapes of flint nodules, with spiky protrusions and holes, are thought to be due to flint replacing the chalk in the burrows of marine animals such as arthropods that were living beneath the Chalk Sea floor, and it was this connection with burrows that proved to be the key to how flint was formed.</a:t>
            </a:r>
            <a:endParaRPr lang="en-GB" sz="2400" dirty="0"/>
          </a:p>
        </p:txBody>
      </p:sp>
      <p:pic>
        <p:nvPicPr>
          <p:cNvPr id="4" name="Picture 3">
            <a:extLst>
              <a:ext uri="{FF2B5EF4-FFF2-40B4-BE49-F238E27FC236}">
                <a16:creationId xmlns:a16="http://schemas.microsoft.com/office/drawing/2014/main" id="{261C5783-5FD0-4549-8999-50274244DA41}"/>
              </a:ext>
            </a:extLst>
          </p:cNvPr>
          <p:cNvPicPr>
            <a:picLocks noChangeAspect="1"/>
          </p:cNvPicPr>
          <p:nvPr/>
        </p:nvPicPr>
        <p:blipFill>
          <a:blip r:embed="rId6"/>
          <a:stretch>
            <a:fillRect/>
          </a:stretch>
        </p:blipFill>
        <p:spPr>
          <a:xfrm>
            <a:off x="188139" y="172783"/>
            <a:ext cx="6115364" cy="4609006"/>
          </a:xfrm>
          <a:prstGeom prst="rect">
            <a:avLst/>
          </a:prstGeom>
        </p:spPr>
      </p:pic>
      <p:pic>
        <p:nvPicPr>
          <p:cNvPr id="9" name="Picture 8">
            <a:extLst>
              <a:ext uri="{FF2B5EF4-FFF2-40B4-BE49-F238E27FC236}">
                <a16:creationId xmlns:a16="http://schemas.microsoft.com/office/drawing/2014/main" id="{E228A208-ED10-41BB-B670-8174EAE2AFCF}"/>
              </a:ext>
            </a:extLst>
          </p:cNvPr>
          <p:cNvPicPr>
            <a:picLocks noChangeAspect="1"/>
          </p:cNvPicPr>
          <p:nvPr/>
        </p:nvPicPr>
        <p:blipFill>
          <a:blip r:embed="rId7"/>
          <a:stretch>
            <a:fillRect/>
          </a:stretch>
        </p:blipFill>
        <p:spPr>
          <a:xfrm>
            <a:off x="6464747" y="1417863"/>
            <a:ext cx="3408579" cy="3363925"/>
          </a:xfrm>
          <a:prstGeom prst="rect">
            <a:avLst/>
          </a:prstGeom>
        </p:spPr>
      </p:pic>
      <p:sp>
        <p:nvSpPr>
          <p:cNvPr id="11" name="TextBox 10">
            <a:extLst>
              <a:ext uri="{FF2B5EF4-FFF2-40B4-BE49-F238E27FC236}">
                <a16:creationId xmlns:a16="http://schemas.microsoft.com/office/drawing/2014/main" id="{D6EC0FDE-0352-4509-B6E9-B84B5E487C6C}"/>
              </a:ext>
            </a:extLst>
          </p:cNvPr>
          <p:cNvSpPr txBox="1"/>
          <p:nvPr/>
        </p:nvSpPr>
        <p:spPr>
          <a:xfrm>
            <a:off x="10034570" y="1597068"/>
            <a:ext cx="1722001" cy="1938992"/>
          </a:xfrm>
          <a:prstGeom prst="rect">
            <a:avLst/>
          </a:prstGeom>
          <a:noFill/>
        </p:spPr>
        <p:txBody>
          <a:bodyPr wrap="square">
            <a:spAutoFit/>
          </a:bodyPr>
          <a:lstStyle/>
          <a:p>
            <a:pPr algn="ctr"/>
            <a:r>
              <a:rPr lang="en-US" sz="2400" i="1" dirty="0"/>
              <a:t>A fossil sea urchin, or echinoid, preserved in</a:t>
            </a:r>
          </a:p>
          <a:p>
            <a:pPr algn="ctr"/>
            <a:r>
              <a:rPr lang="en-US" sz="2400" i="1" dirty="0"/>
              <a:t>flint </a:t>
            </a:r>
            <a:endParaRPr lang="en-GB" sz="2400" i="1" dirty="0"/>
          </a:p>
        </p:txBody>
      </p:sp>
      <p:pic>
        <p:nvPicPr>
          <p:cNvPr id="3" name="Audio 2">
            <a:hlinkClick r:id="" action="ppaction://media"/>
            <a:extLst>
              <a:ext uri="{FF2B5EF4-FFF2-40B4-BE49-F238E27FC236}">
                <a16:creationId xmlns:a16="http://schemas.microsoft.com/office/drawing/2014/main" id="{C0278F32-185C-45AA-81CF-FAE40ED66FB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38812766"/>
      </p:ext>
    </p:extLst>
  </p:cSld>
  <p:clrMapOvr>
    <a:masterClrMapping/>
  </p:clrMapOvr>
  <mc:AlternateContent xmlns:mc="http://schemas.openxmlformats.org/markup-compatibility/2006" xmlns:p14="http://schemas.microsoft.com/office/powerpoint/2010/main">
    <mc:Choice Requires="p14">
      <p:transition spd="med" p14:dur="700" advTm="53347">
        <p:fade/>
      </p:transition>
    </mc:Choice>
    <mc:Fallback xmlns="">
      <p:transition spd="med" advTm="5334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Logo, company name&#10;&#10;Description automatically generated">
            <a:extLst>
              <a:ext uri="{FF2B5EF4-FFF2-40B4-BE49-F238E27FC236}">
                <a16:creationId xmlns:a16="http://schemas.microsoft.com/office/drawing/2014/main" id="{B6E85EC7-6F2B-4C40-8688-82518EC682F1}"/>
              </a:ext>
            </a:extLst>
          </p:cNvPr>
          <p:cNvPicPr>
            <a:picLocks noChangeAspect="1"/>
          </p:cNvPicPr>
          <p:nvPr/>
        </p:nvPicPr>
        <p:blipFill>
          <a:blip r:embed="rId4"/>
          <a:stretch>
            <a:fillRect/>
          </a:stretch>
        </p:blipFill>
        <p:spPr>
          <a:xfrm>
            <a:off x="10172653" y="231177"/>
            <a:ext cx="1600200" cy="1323975"/>
          </a:xfrm>
          <a:prstGeom prst="rect">
            <a:avLst/>
          </a:prstGeom>
        </p:spPr>
      </p:pic>
      <p:pic>
        <p:nvPicPr>
          <p:cNvPr id="7" name="Picture 4" descr="A picture containing text&#10;&#10;Description automatically generated">
            <a:extLst>
              <a:ext uri="{FF2B5EF4-FFF2-40B4-BE49-F238E27FC236}">
                <a16:creationId xmlns:a16="http://schemas.microsoft.com/office/drawing/2014/main" id="{120DE87B-1933-4913-8F6D-BF9575C675E2}"/>
              </a:ext>
            </a:extLst>
          </p:cNvPr>
          <p:cNvPicPr>
            <a:picLocks noChangeAspect="1"/>
          </p:cNvPicPr>
          <p:nvPr/>
        </p:nvPicPr>
        <p:blipFill>
          <a:blip r:embed="rId5"/>
          <a:stretch>
            <a:fillRect/>
          </a:stretch>
        </p:blipFill>
        <p:spPr>
          <a:xfrm>
            <a:off x="209910" y="5054978"/>
            <a:ext cx="2743200" cy="1262533"/>
          </a:xfrm>
          <a:prstGeom prst="rect">
            <a:avLst/>
          </a:prstGeom>
        </p:spPr>
      </p:pic>
      <p:sp>
        <p:nvSpPr>
          <p:cNvPr id="6" name="TextBox 5">
            <a:extLst>
              <a:ext uri="{FF2B5EF4-FFF2-40B4-BE49-F238E27FC236}">
                <a16:creationId xmlns:a16="http://schemas.microsoft.com/office/drawing/2014/main" id="{0250A1C8-A746-4F28-869A-1CD0F339FC43}"/>
              </a:ext>
            </a:extLst>
          </p:cNvPr>
          <p:cNvSpPr txBox="1"/>
          <p:nvPr/>
        </p:nvSpPr>
        <p:spPr>
          <a:xfrm>
            <a:off x="106018" y="155768"/>
            <a:ext cx="6096000"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400" i="1" dirty="0">
                <a:solidFill>
                  <a:srgbClr val="2E2C2B"/>
                </a:solidFill>
                <a:latin typeface="Calibri" panose="020F0502020204030204"/>
              </a:rPr>
              <a:t>I</a:t>
            </a:r>
            <a:r>
              <a:rPr kumimoji="0" lang="en-GB" sz="4400" b="0" i="1" u="none" strike="noStrike" kern="1200" cap="none" spc="0" normalizeH="0" baseline="0" noProof="0" dirty="0">
                <a:ln>
                  <a:noFill/>
                </a:ln>
                <a:solidFill>
                  <a:srgbClr val="2E2C2B"/>
                </a:solidFill>
                <a:effectLst/>
                <a:uLnTx/>
                <a:uFillTx/>
                <a:latin typeface="Calibri" panose="020F0502020204030204"/>
                <a:ea typeface="+mn-ea"/>
                <a:cs typeface="+mn-cs"/>
              </a:rPr>
              <a:t>. Faults</a:t>
            </a:r>
            <a:endParaRPr kumimoji="0" lang="en-GB" sz="4400" b="0" i="1" u="none" strike="noStrike" kern="1200" cap="none" spc="0" normalizeH="0" baseline="0" noProof="0" dirty="0">
              <a:ln>
                <a:noFill/>
              </a:ln>
              <a:solidFill>
                <a:srgbClr val="272626"/>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0EDCB18D-BCEE-4555-B6D9-7AB81494B957}"/>
              </a:ext>
            </a:extLst>
          </p:cNvPr>
          <p:cNvPicPr>
            <a:picLocks noChangeAspect="1"/>
          </p:cNvPicPr>
          <p:nvPr/>
        </p:nvPicPr>
        <p:blipFill rotWithShape="1">
          <a:blip r:embed="rId6"/>
          <a:srcRect b="32560"/>
          <a:stretch/>
        </p:blipFill>
        <p:spPr>
          <a:xfrm>
            <a:off x="5023166" y="231178"/>
            <a:ext cx="5149487" cy="6175786"/>
          </a:xfrm>
          <a:prstGeom prst="rect">
            <a:avLst/>
          </a:prstGeom>
        </p:spPr>
      </p:pic>
      <p:sp>
        <p:nvSpPr>
          <p:cNvPr id="4" name="TextBox 3">
            <a:extLst>
              <a:ext uri="{FF2B5EF4-FFF2-40B4-BE49-F238E27FC236}">
                <a16:creationId xmlns:a16="http://schemas.microsoft.com/office/drawing/2014/main" id="{A5DC2EE7-09FF-4301-A0AD-F92D5078007D}"/>
              </a:ext>
            </a:extLst>
          </p:cNvPr>
          <p:cNvSpPr txBox="1"/>
          <p:nvPr/>
        </p:nvSpPr>
        <p:spPr>
          <a:xfrm>
            <a:off x="530087" y="1073426"/>
            <a:ext cx="4015409" cy="2308324"/>
          </a:xfrm>
          <a:prstGeom prst="rect">
            <a:avLst/>
          </a:prstGeom>
          <a:noFill/>
        </p:spPr>
        <p:txBody>
          <a:bodyPr wrap="square" rtlCol="0">
            <a:spAutoFit/>
          </a:bodyPr>
          <a:lstStyle/>
          <a:p>
            <a:r>
              <a:rPr lang="en-GB" sz="2400" dirty="0"/>
              <a:t>Fractures in the earth’s crust where rocks have been displaced and moved relative to one another, Earthquakes may have caused these faults in the past.</a:t>
            </a:r>
          </a:p>
        </p:txBody>
      </p:sp>
      <p:pic>
        <p:nvPicPr>
          <p:cNvPr id="2" name="Audio 1">
            <a:hlinkClick r:id="" action="ppaction://media"/>
            <a:extLst>
              <a:ext uri="{FF2B5EF4-FFF2-40B4-BE49-F238E27FC236}">
                <a16:creationId xmlns:a16="http://schemas.microsoft.com/office/drawing/2014/main" id="{D69CCBB2-9F97-4328-8279-44A883678EE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623025196"/>
      </p:ext>
    </p:extLst>
  </p:cSld>
  <p:clrMapOvr>
    <a:masterClrMapping/>
  </p:clrMapOvr>
  <mc:AlternateContent xmlns:mc="http://schemas.openxmlformats.org/markup-compatibility/2006" xmlns:p14="http://schemas.microsoft.com/office/powerpoint/2010/main">
    <mc:Choice Requires="p14">
      <p:transition spd="med" p14:dur="700" advTm="48520">
        <p:fade/>
      </p:transition>
    </mc:Choice>
    <mc:Fallback xmlns="">
      <p:transition spd="med" advTm="485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E46BF71-15DB-774E-89E8-08125EB6DF82}"/>
              </a:ext>
            </a:extLst>
          </p:cNvPr>
          <p:cNvSpPr txBox="1">
            <a:spLocks/>
          </p:cNvSpPr>
          <p:nvPr/>
        </p:nvSpPr>
        <p:spPr>
          <a:xfrm>
            <a:off x="2890981" y="0"/>
            <a:ext cx="8899589" cy="4875064"/>
          </a:xfrm>
          <a:prstGeom prst="rect">
            <a:avLst/>
          </a:prstGeom>
        </p:spPr>
        <p:txBody>
          <a:bodyPr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b="1" dirty="0">
                <a:solidFill>
                  <a:schemeClr val="bg1"/>
                </a:solidFill>
                <a:latin typeface="Arial" panose="020B0604020202020204" pitchFamily="34" charset="0"/>
                <a:cs typeface="Arial" panose="020B0604020202020204" pitchFamily="34" charset="0"/>
              </a:rPr>
              <a:t>How are fossils made</a:t>
            </a:r>
          </a:p>
        </p:txBody>
      </p:sp>
      <p:pic>
        <p:nvPicPr>
          <p:cNvPr id="2" name="Picture 3" descr="Logo, company name&#10;&#10;Description automatically generated">
            <a:extLst>
              <a:ext uri="{FF2B5EF4-FFF2-40B4-BE49-F238E27FC236}">
                <a16:creationId xmlns:a16="http://schemas.microsoft.com/office/drawing/2014/main" id="{853AE58E-44F7-48FC-B1E2-49C5E0A2009C}"/>
              </a:ext>
            </a:extLst>
          </p:cNvPr>
          <p:cNvPicPr>
            <a:picLocks noChangeAspect="1"/>
          </p:cNvPicPr>
          <p:nvPr/>
        </p:nvPicPr>
        <p:blipFill>
          <a:blip r:embed="rId4"/>
          <a:stretch>
            <a:fillRect/>
          </a:stretch>
        </p:blipFill>
        <p:spPr>
          <a:xfrm>
            <a:off x="7009634" y="4875064"/>
            <a:ext cx="1600200" cy="1323975"/>
          </a:xfrm>
          <a:prstGeom prst="rect">
            <a:avLst/>
          </a:prstGeom>
        </p:spPr>
      </p:pic>
      <p:pic>
        <p:nvPicPr>
          <p:cNvPr id="6" name="Picture 4" descr="A picture containing text&#10;&#10;Description automatically generated">
            <a:extLst>
              <a:ext uri="{FF2B5EF4-FFF2-40B4-BE49-F238E27FC236}">
                <a16:creationId xmlns:a16="http://schemas.microsoft.com/office/drawing/2014/main" id="{723D0843-E8DC-4CEE-8CA0-9DED7AE84716}"/>
              </a:ext>
            </a:extLst>
          </p:cNvPr>
          <p:cNvPicPr>
            <a:picLocks noChangeAspect="1"/>
          </p:cNvPicPr>
          <p:nvPr/>
        </p:nvPicPr>
        <p:blipFill>
          <a:blip r:embed="rId5"/>
          <a:stretch>
            <a:fillRect/>
          </a:stretch>
        </p:blipFill>
        <p:spPr>
          <a:xfrm>
            <a:off x="8951344" y="4911205"/>
            <a:ext cx="2743200" cy="1262533"/>
          </a:xfrm>
          <a:prstGeom prst="rect">
            <a:avLst/>
          </a:prstGeom>
        </p:spPr>
      </p:pic>
      <p:pic>
        <p:nvPicPr>
          <p:cNvPr id="5" name="Audio 4">
            <a:hlinkClick r:id="" action="ppaction://media"/>
            <a:extLst>
              <a:ext uri="{FF2B5EF4-FFF2-40B4-BE49-F238E27FC236}">
                <a16:creationId xmlns:a16="http://schemas.microsoft.com/office/drawing/2014/main" id="{528D8AC9-5852-4493-AB70-3E73D49B14B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952055625"/>
      </p:ext>
    </p:extLst>
  </p:cSld>
  <p:clrMapOvr>
    <a:masterClrMapping/>
  </p:clrMapOvr>
  <mc:AlternateContent xmlns:mc="http://schemas.openxmlformats.org/markup-compatibility/2006" xmlns:p14="http://schemas.microsoft.com/office/powerpoint/2010/main">
    <mc:Choice Requires="p14">
      <p:transition spd="med" p14:dur="700" advTm="6680">
        <p:fade/>
      </p:transition>
    </mc:Choice>
    <mc:Fallback xmlns="">
      <p:transition spd="med" advTm="66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Logo, company name&#10;&#10;Description automatically generated">
            <a:extLst>
              <a:ext uri="{FF2B5EF4-FFF2-40B4-BE49-F238E27FC236}">
                <a16:creationId xmlns:a16="http://schemas.microsoft.com/office/drawing/2014/main" id="{B6E85EC7-6F2B-4C40-8688-82518EC682F1}"/>
              </a:ext>
            </a:extLst>
          </p:cNvPr>
          <p:cNvPicPr>
            <a:picLocks noChangeAspect="1"/>
          </p:cNvPicPr>
          <p:nvPr/>
        </p:nvPicPr>
        <p:blipFill>
          <a:blip r:embed="rId4"/>
          <a:stretch>
            <a:fillRect/>
          </a:stretch>
        </p:blipFill>
        <p:spPr>
          <a:xfrm>
            <a:off x="10172653" y="231177"/>
            <a:ext cx="1600200" cy="1323975"/>
          </a:xfrm>
          <a:prstGeom prst="rect">
            <a:avLst/>
          </a:prstGeom>
        </p:spPr>
      </p:pic>
      <p:pic>
        <p:nvPicPr>
          <p:cNvPr id="7" name="Picture 4" descr="A picture containing text&#10;&#10;Description automatically generated">
            <a:extLst>
              <a:ext uri="{FF2B5EF4-FFF2-40B4-BE49-F238E27FC236}">
                <a16:creationId xmlns:a16="http://schemas.microsoft.com/office/drawing/2014/main" id="{120DE87B-1933-4913-8F6D-BF9575C675E2}"/>
              </a:ext>
            </a:extLst>
          </p:cNvPr>
          <p:cNvPicPr>
            <a:picLocks noChangeAspect="1"/>
          </p:cNvPicPr>
          <p:nvPr/>
        </p:nvPicPr>
        <p:blipFill>
          <a:blip r:embed="rId5"/>
          <a:stretch>
            <a:fillRect/>
          </a:stretch>
        </p:blipFill>
        <p:spPr>
          <a:xfrm>
            <a:off x="209910" y="5253758"/>
            <a:ext cx="2743200" cy="1262533"/>
          </a:xfrm>
          <a:prstGeom prst="rect">
            <a:avLst/>
          </a:prstGeom>
        </p:spPr>
      </p:pic>
      <p:pic>
        <p:nvPicPr>
          <p:cNvPr id="2" name="Picture 1">
            <a:extLst>
              <a:ext uri="{FF2B5EF4-FFF2-40B4-BE49-F238E27FC236}">
                <a16:creationId xmlns:a16="http://schemas.microsoft.com/office/drawing/2014/main" id="{1D570381-1504-4EBA-8A7E-D00DCDEC26E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471" b="98386" l="3000" r="99333">
                        <a14:foregroundMark x1="24167" y1="11219" x2="69000" y2="33656"/>
                        <a14:foregroundMark x1="69000" y1="33656" x2="75500" y2="41162"/>
                        <a14:foregroundMark x1="75500" y1="41162" x2="79167" y2="50847"/>
                        <a14:foregroundMark x1="79167" y1="50847" x2="79750" y2="63761"/>
                        <a14:foregroundMark x1="79750" y1="63761" x2="72333" y2="76433"/>
                        <a14:foregroundMark x1="72333" y1="76433" x2="60667" y2="83697"/>
                        <a14:foregroundMark x1="60667" y1="83697" x2="47417" y2="86521"/>
                        <a14:foregroundMark x1="47417" y1="86521" x2="33250" y2="83777"/>
                        <a14:foregroundMark x1="33250" y1="83777" x2="22333" y2="78047"/>
                        <a14:foregroundMark x1="22333" y1="78047" x2="14833" y2="67474"/>
                        <a14:foregroundMark x1="14833" y1="67474" x2="9500" y2="47538"/>
                        <a14:foregroundMark x1="9500" y1="47538" x2="15750" y2="31961"/>
                        <a14:foregroundMark x1="15750" y1="31961" x2="41417" y2="8959"/>
                        <a14:foregroundMark x1="41417" y1="8959" x2="51750" y2="5327"/>
                        <a14:foregroundMark x1="51750" y1="5327" x2="61417" y2="6295"/>
                        <a14:foregroundMark x1="61417" y1="6295" x2="71333" y2="11864"/>
                        <a14:foregroundMark x1="71333" y1="11864" x2="80750" y2="22276"/>
                        <a14:foregroundMark x1="80750" y1="22276" x2="88833" y2="51090"/>
                        <a14:foregroundMark x1="88833" y1="51090" x2="87083" y2="66828"/>
                        <a14:foregroundMark x1="87083" y1="66828" x2="80333" y2="78692"/>
                        <a14:foregroundMark x1="80333" y1="78692" x2="68500" y2="86683"/>
                        <a14:foregroundMark x1="68500" y1="86683" x2="43417" y2="90557"/>
                        <a14:foregroundMark x1="43417" y1="90557" x2="30750" y2="86521"/>
                        <a14:foregroundMark x1="30750" y1="86521" x2="21000" y2="80065"/>
                        <a14:foregroundMark x1="21000" y1="80065" x2="10583" y2="66344"/>
                        <a14:foregroundMark x1="10583" y1="66344" x2="5583" y2="47054"/>
                        <a14:foregroundMark x1="5583" y1="47054" x2="10583" y2="33010"/>
                        <a14:foregroundMark x1="10583" y1="33010" x2="15917" y2="25666"/>
                        <a14:foregroundMark x1="15917" y1="25666" x2="38750" y2="13236"/>
                        <a14:foregroundMark x1="38750" y1="13236" x2="54833" y2="12672"/>
                        <a14:foregroundMark x1="54833" y1="12672" x2="74667" y2="23245"/>
                        <a14:foregroundMark x1="74667" y1="23245" x2="85250" y2="31719"/>
                        <a14:foregroundMark x1="85250" y1="31719" x2="91167" y2="45359"/>
                        <a14:foregroundMark x1="91167" y1="45359" x2="90833" y2="70944"/>
                        <a14:foregroundMark x1="7500" y1="27361" x2="3750" y2="35916"/>
                        <a14:foregroundMark x1="3750" y1="35916" x2="3083" y2="60775"/>
                        <a14:foregroundMark x1="3083" y1="60775" x2="8333" y2="72559"/>
                        <a14:foregroundMark x1="26083" y1="7748" x2="40583" y2="3471"/>
                        <a14:foregroundMark x1="40583" y1="3471" x2="40583" y2="3471"/>
                        <a14:foregroundMark x1="28333" y1="7506" x2="43583" y2="3471"/>
                        <a14:foregroundMark x1="38333" y1="5085" x2="75250" y2="9362"/>
                        <a14:foregroundMark x1="32750" y1="92736" x2="39384" y2="96738"/>
                        <a14:foregroundMark x1="46116" y1="97503" x2="61667" y2="93624"/>
                        <a14:foregroundMark x1="61667" y1="93624" x2="71500" y2="87086"/>
                        <a14:foregroundMark x1="71500" y1="87086" x2="71667" y2="87086"/>
                        <a14:foregroundMark x1="33333" y1="22841" x2="41417" y2="21711"/>
                        <a14:foregroundMark x1="35000" y1="36562" x2="31917" y2="47861"/>
                        <a14:foregroundMark x1="30583" y1="70379" x2="53250" y2="81921"/>
                        <a14:foregroundMark x1="53250" y1="81921" x2="57750" y2="83051"/>
                        <a14:foregroundMark x1="47500" y1="18241" x2="20500" y2="27926"/>
                        <a14:foregroundMark x1="20500" y1="27926" x2="42000" y2="26877"/>
                        <a14:foregroundMark x1="42000" y1="26877" x2="48333" y2="27684"/>
                        <a14:foregroundMark x1="91083" y1="26554" x2="97667" y2="46086"/>
                        <a14:foregroundMark x1="97667" y1="46086" x2="95167" y2="65456"/>
                        <a14:foregroundMark x1="95167" y1="65456" x2="91083" y2="75787"/>
                        <a14:foregroundMark x1="35833" y1="44633" x2="41917" y2="62066"/>
                        <a14:foregroundMark x1="41917" y1="61824" x2="40583" y2="50767"/>
                        <a14:foregroundMark x1="40583" y1="50767" x2="40583" y2="50767"/>
                        <a14:foregroundMark x1="39750" y1="52946" x2="39750" y2="52946"/>
                        <a14:foregroundMark x1="48761" y1="98189" x2="61083" y2="95964"/>
                        <a14:foregroundMark x1="99167" y1="44875" x2="99333" y2="53995"/>
                        <a14:foregroundMark x1="99333" y1="53995" x2="98000" y2="56981"/>
                        <a14:foregroundMark x1="74167" y1="13156" x2="76917" y2="16061"/>
                        <a14:backgroundMark x1="39167" y1="97014" x2="48500" y2="99435"/>
                        <a14:backgroundMark x1="48500" y1="99435" x2="50500" y2="99193"/>
                        <a14:backgroundMark x1="38583" y1="96529" x2="38583" y2="96529"/>
                        <a14:backgroundMark x1="49417" y1="98144" x2="49417" y2="98144"/>
                      </a14:backgroundRemoval>
                    </a14:imgEffect>
                  </a14:imgLayer>
                </a14:imgProps>
              </a:ext>
            </a:extLst>
          </a:blip>
          <a:stretch>
            <a:fillRect/>
          </a:stretch>
        </p:blipFill>
        <p:spPr>
          <a:xfrm>
            <a:off x="2953110" y="231177"/>
            <a:ext cx="6087270" cy="6285107"/>
          </a:xfrm>
          <a:prstGeom prst="rect">
            <a:avLst/>
          </a:prstGeom>
        </p:spPr>
      </p:pic>
      <p:sp>
        <p:nvSpPr>
          <p:cNvPr id="3" name="TextBox 2">
            <a:extLst>
              <a:ext uri="{FF2B5EF4-FFF2-40B4-BE49-F238E27FC236}">
                <a16:creationId xmlns:a16="http://schemas.microsoft.com/office/drawing/2014/main" id="{2BE5369D-FAF5-47D2-AB88-F92DE1E230B9}"/>
              </a:ext>
            </a:extLst>
          </p:cNvPr>
          <p:cNvSpPr txBox="1"/>
          <p:nvPr/>
        </p:nvSpPr>
        <p:spPr>
          <a:xfrm>
            <a:off x="209910" y="231177"/>
            <a:ext cx="3604853" cy="923330"/>
          </a:xfrm>
          <a:prstGeom prst="rect">
            <a:avLst/>
          </a:prstGeom>
          <a:noFill/>
        </p:spPr>
        <p:txBody>
          <a:bodyPr wrap="square" rtlCol="0">
            <a:spAutoFit/>
          </a:bodyPr>
          <a:lstStyle/>
          <a:p>
            <a:r>
              <a:rPr lang="en-GB" dirty="0"/>
              <a:t>The earth looked </a:t>
            </a:r>
            <a:r>
              <a:rPr lang="en-US" dirty="0">
                <a:solidFill>
                  <a:srgbClr val="231F20"/>
                </a:solidFill>
                <a:latin typeface="ReithSans"/>
              </a:rPr>
              <a:t>like this, </a:t>
            </a:r>
            <a:r>
              <a:rPr lang="en-US" b="0" i="0" dirty="0">
                <a:solidFill>
                  <a:srgbClr val="231F20"/>
                </a:solidFill>
                <a:effectLst/>
                <a:latin typeface="ReithSans"/>
              </a:rPr>
              <a:t>all the continents are merged into one supercontinent (Pangea)</a:t>
            </a:r>
            <a:endParaRPr lang="en-GB" dirty="0"/>
          </a:p>
        </p:txBody>
      </p:sp>
      <p:sp>
        <p:nvSpPr>
          <p:cNvPr id="8" name="TextBox 7">
            <a:extLst>
              <a:ext uri="{FF2B5EF4-FFF2-40B4-BE49-F238E27FC236}">
                <a16:creationId xmlns:a16="http://schemas.microsoft.com/office/drawing/2014/main" id="{7C512B98-9C55-46DC-8AB9-5CCCED170B5D}"/>
              </a:ext>
            </a:extLst>
          </p:cNvPr>
          <p:cNvSpPr txBox="1"/>
          <p:nvPr/>
        </p:nvSpPr>
        <p:spPr>
          <a:xfrm>
            <a:off x="209910" y="1814781"/>
            <a:ext cx="2619015" cy="2554545"/>
          </a:xfrm>
          <a:prstGeom prst="rect">
            <a:avLst/>
          </a:prstGeom>
          <a:noFill/>
        </p:spPr>
        <p:txBody>
          <a:bodyPr wrap="square">
            <a:spAutoFit/>
          </a:bodyPr>
          <a:lstStyle/>
          <a:p>
            <a:r>
              <a:rPr lang="en-US" sz="2400" i="1" dirty="0"/>
              <a:t>The Earth</a:t>
            </a:r>
          </a:p>
          <a:p>
            <a:endParaRPr lang="en-US" sz="1000" i="1" dirty="0"/>
          </a:p>
          <a:p>
            <a:r>
              <a:rPr lang="en-US" dirty="0"/>
              <a:t>The structure of the Earth comprises of the crust, mantle, outer core and inner core. The crust and upper part of the mantle are broken into tectonic plates</a:t>
            </a:r>
            <a:endParaRPr lang="en-GB" dirty="0"/>
          </a:p>
        </p:txBody>
      </p:sp>
      <p:pic>
        <p:nvPicPr>
          <p:cNvPr id="15" name="Audio 14">
            <a:hlinkClick r:id="" action="ppaction://media"/>
            <a:extLst>
              <a:ext uri="{FF2B5EF4-FFF2-40B4-BE49-F238E27FC236}">
                <a16:creationId xmlns:a16="http://schemas.microsoft.com/office/drawing/2014/main" id="{892D108C-47B8-426D-9959-C25C83902F7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744962938"/>
      </p:ext>
    </p:extLst>
  </p:cSld>
  <p:clrMapOvr>
    <a:masterClrMapping/>
  </p:clrMapOvr>
  <mc:AlternateContent xmlns:mc="http://schemas.openxmlformats.org/markup-compatibility/2006" xmlns:p14="http://schemas.microsoft.com/office/powerpoint/2010/main">
    <mc:Choice Requires="p14">
      <p:transition spd="med" p14:dur="700" advTm="39983">
        <p:fade/>
      </p:transition>
    </mc:Choice>
    <mc:Fallback xmlns="">
      <p:transition spd="med" advTm="3998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extLst>
    <p:ext uri="{3A86A75C-4F4B-4683-9AE1-C65F6400EC91}">
      <p14:laserTraceLst xmlns:p14="http://schemas.microsoft.com/office/powerpoint/2010/main">
        <p14:tracePtLst>
          <p14:tracePt t="24761" x="3482975" y="6259513"/>
          <p14:tracePt t="26521" x="2628900" y="6832600"/>
          <p14:tracePt t="26528" x="2641600" y="6819900"/>
          <p14:tracePt t="26543" x="2667000" y="6796088"/>
          <p14:tracePt t="26551" x="2678113" y="6770688"/>
          <p14:tracePt t="26558" x="2678113" y="6757988"/>
          <p14:tracePt t="26568" x="2703513" y="6732588"/>
          <p14:tracePt t="26585" x="2728913" y="6719888"/>
          <p14:tracePt t="26590" x="2767013" y="6707188"/>
          <p14:tracePt t="26601" x="2767013" y="6696075"/>
          <p14:tracePt t="26606" x="2790825" y="6670675"/>
          <p14:tracePt t="26618" x="2803525" y="6657975"/>
          <p14:tracePt t="26624" x="2828925" y="6645275"/>
          <p14:tracePt t="26635" x="2854325" y="6619875"/>
          <p14:tracePt t="26639" x="2879725" y="6594475"/>
          <p14:tracePt t="26647" x="2890838" y="6594475"/>
          <p14:tracePt t="26655" x="2916238" y="6557963"/>
          <p14:tracePt t="26662" x="2941638" y="6545263"/>
          <p14:tracePt t="26670" x="2954338" y="6519863"/>
          <p14:tracePt t="26678" x="2979738" y="6494463"/>
          <p14:tracePt t="26687" x="2992438" y="6470650"/>
          <p14:tracePt t="26694" x="3003550" y="6457950"/>
          <p14:tracePt t="26705" x="3016250" y="6445250"/>
          <p14:tracePt t="26710" x="3028950" y="6419850"/>
          <p14:tracePt t="26718" x="3067050" y="6381750"/>
          <p14:tracePt t="26727" x="3079750" y="6370638"/>
          <p14:tracePt t="26735" x="3092450" y="6345238"/>
          <p14:tracePt t="26743" x="3116263" y="6307138"/>
          <p14:tracePt t="26751" x="3141663" y="6281738"/>
          <p14:tracePt t="26759" x="3167063" y="6245225"/>
          <p14:tracePt t="26766" x="3179763" y="6219825"/>
          <p14:tracePt t="26774" x="3216275" y="6169025"/>
          <p14:tracePt t="26783" x="3228975" y="6157913"/>
          <p14:tracePt t="26792" x="3254375" y="6132513"/>
          <p14:tracePt t="26801" x="3279775" y="6094413"/>
          <p14:tracePt t="26807" x="3305175" y="6094413"/>
          <p14:tracePt t="26816" x="3317875" y="6056313"/>
          <p14:tracePt t="26823" x="3328988" y="6045200"/>
          <p14:tracePt t="26834" x="3341688" y="6032500"/>
          <p14:tracePt t="26840" x="3354388" y="6007100"/>
          <p14:tracePt t="26850" x="3354388" y="5994400"/>
          <p14:tracePt t="26855" x="3367088" y="5981700"/>
          <p14:tracePt t="26862" x="3392488" y="5945188"/>
          <p14:tracePt t="26870" x="3405188" y="5932488"/>
          <p14:tracePt t="26878" x="3417888" y="5907088"/>
          <p14:tracePt t="26904" x="3454400" y="5856288"/>
          <p14:tracePt t="26910" x="3454400" y="5832475"/>
          <p14:tracePt t="26919" x="3479800" y="5819775"/>
          <p14:tracePt t="26926" x="3492500" y="5794375"/>
          <p14:tracePt t="26935" x="3492500" y="5781675"/>
          <p14:tracePt t="26942" x="3492500" y="5756275"/>
          <p14:tracePt t="26951" x="3492500" y="5743575"/>
          <p14:tracePt t="26959" x="3505200" y="5707063"/>
          <p14:tracePt t="26966" x="3517900" y="5694363"/>
          <p14:tracePt t="26974" x="3541713" y="5656263"/>
          <p14:tracePt t="26990" x="3554413" y="5630863"/>
          <p14:tracePt t="27001" x="3567113" y="5619750"/>
          <p14:tracePt t="27007" x="3579813" y="5607050"/>
          <p14:tracePt t="27017" x="3579813" y="5594350"/>
          <p14:tracePt t="27023" x="3592513" y="5581650"/>
          <p14:tracePt t="27034" x="3592513" y="5556250"/>
          <p14:tracePt t="27040" x="3605213" y="5518150"/>
          <p14:tracePt t="27051" x="3617913" y="5507038"/>
          <p14:tracePt t="27057" x="3643313" y="5481638"/>
          <p14:tracePt t="27062" x="3667125" y="5456238"/>
          <p14:tracePt t="27070" x="3679825" y="5443538"/>
          <p14:tracePt t="27079" x="3679825" y="5418138"/>
          <p14:tracePt t="27086" x="3717925" y="5394325"/>
          <p14:tracePt t="27094" x="3730625" y="5356225"/>
          <p14:tracePt t="27102" x="3767138" y="5330825"/>
          <p14:tracePt t="27109" x="3779838" y="5305425"/>
          <p14:tracePt t="27118" x="3805238" y="5281613"/>
          <p14:tracePt t="27126" x="3856038" y="5218113"/>
          <p14:tracePt t="27135" x="3867150" y="5218113"/>
          <p14:tracePt t="27142" x="3892550" y="5181600"/>
          <p14:tracePt t="27151" x="3917950" y="5156200"/>
          <p14:tracePt t="27159" x="3930650" y="5130800"/>
          <p14:tracePt t="27166" x="3956050" y="5105400"/>
          <p14:tracePt t="27174" x="3979863" y="5081588"/>
          <p14:tracePt t="27182" x="4005263" y="5043488"/>
          <p14:tracePt t="27191" x="4017963" y="5030788"/>
          <p14:tracePt t="27200" x="4043363" y="4981575"/>
          <p14:tracePt t="27206" x="4056063" y="4956175"/>
          <p14:tracePt t="27217" x="4092575" y="4930775"/>
          <p14:tracePt t="27223" x="4105275" y="4905375"/>
          <p14:tracePt t="27233" x="4117975" y="4892675"/>
          <p14:tracePt t="27241" x="4143375" y="4868863"/>
          <p14:tracePt t="27251" x="4143375" y="4856163"/>
          <p14:tracePt t="27255" x="4156075" y="4830763"/>
          <p14:tracePt t="27262" x="4181475" y="4792663"/>
          <p14:tracePt t="27271" x="4205288" y="4779963"/>
          <p14:tracePt t="27278" x="4230688" y="4743450"/>
          <p14:tracePt t="27288" x="4256088" y="4705350"/>
          <p14:tracePt t="27294" x="4294188" y="4667250"/>
          <p14:tracePt t="27302" x="4343400" y="4618038"/>
          <p14:tracePt t="27310" x="4406900" y="4592638"/>
          <p14:tracePt t="27318" x="4456113" y="4543425"/>
          <p14:tracePt t="27326" x="4494213" y="4518025"/>
          <p14:tracePt t="27335" x="4543425" y="4479925"/>
          <p14:tracePt t="27342" x="4581525" y="4443413"/>
          <p14:tracePt t="27351" x="4619625" y="4430713"/>
          <p14:tracePt t="27358" x="4668838" y="4392613"/>
          <p14:tracePt t="27367" x="4694238" y="4379913"/>
          <p14:tracePt t="27374" x="4732338" y="4341813"/>
          <p14:tracePt t="27383" x="4756150" y="4318000"/>
          <p14:tracePt t="27390" x="4768850" y="4305300"/>
          <p14:tracePt t="27399" x="4781550" y="4292600"/>
          <p14:tracePt t="27407" x="4794250" y="4279900"/>
          <p14:tracePt t="27417" x="4819650" y="4254500"/>
          <p14:tracePt t="27433" x="4832350" y="4230688"/>
          <p14:tracePt t="27440" x="4856163" y="4217988"/>
          <p14:tracePt t="27452" x="4856163" y="4205288"/>
          <p14:tracePt t="27455" x="4894263" y="4179888"/>
          <p14:tracePt t="27462" x="4906963" y="4167188"/>
          <p14:tracePt t="27471" x="4919663" y="4154488"/>
          <p14:tracePt t="27478" x="4932363" y="4129088"/>
          <p14:tracePt t="27487" x="4945063" y="4117975"/>
          <p14:tracePt t="27494" x="4968875" y="4079875"/>
          <p14:tracePt t="27503" x="4981575" y="4054475"/>
          <p14:tracePt t="27509" x="4994275" y="4041775"/>
          <p14:tracePt t="27519" x="5019675" y="4017963"/>
          <p14:tracePt t="27526" x="5032375" y="3992563"/>
          <p14:tracePt t="27533" x="5057775" y="3967163"/>
          <p14:tracePt t="27542" x="5081588" y="3929063"/>
          <p14:tracePt t="27550" x="5094288" y="3892550"/>
          <p14:tracePt t="27558" x="5119688" y="3854450"/>
          <p14:tracePt t="27566" x="5145088" y="3841750"/>
          <p14:tracePt t="27576" x="5170488" y="3792538"/>
          <p14:tracePt t="27584" x="5181600" y="3741738"/>
          <p14:tracePt t="27591" x="5219700" y="3703638"/>
          <p14:tracePt t="27600" x="5245100" y="3679825"/>
          <p14:tracePt t="27607" x="5281613" y="3629025"/>
          <p14:tracePt t="27617" x="5319713" y="3579813"/>
          <p14:tracePt t="27623" x="5345113" y="3554413"/>
          <p14:tracePt t="27633" x="5357813" y="3503613"/>
          <p14:tracePt t="27640" x="5383213" y="3479800"/>
          <p14:tracePt t="27651" x="5432425" y="3467100"/>
          <p14:tracePt t="27656" x="5457825" y="3416300"/>
          <p14:tracePt t="27662" x="5470525" y="3416300"/>
          <p14:tracePt t="27669" x="5483225" y="3390900"/>
          <p14:tracePt t="27678" x="5495925" y="3367088"/>
          <p14:tracePt t="27686" x="5532438" y="3328988"/>
          <p14:tracePt t="27695" x="5532438" y="3316288"/>
          <p14:tracePt t="27703" x="5557838" y="3290888"/>
          <p14:tracePt t="27709" x="5570538" y="3278188"/>
          <p14:tracePt t="27720" x="5583238" y="3254375"/>
          <p14:tracePt t="27726" x="5607050" y="3228975"/>
          <p14:tracePt t="27735" x="5619750" y="3190875"/>
          <p14:tracePt t="27742" x="5645150" y="3178175"/>
          <p14:tracePt t="27752" x="5657850" y="3154363"/>
          <p14:tracePt t="27758" x="5670550" y="3141663"/>
          <p14:tracePt t="27774" x="5683250" y="3116263"/>
          <p14:tracePt t="27790" x="5695950" y="3103563"/>
          <p14:tracePt t="27806" x="5695950" y="3090863"/>
          <p14:tracePt t="27816" x="5708650" y="3078163"/>
          <p14:tracePt t="27833" x="5719763" y="3054350"/>
          <p14:tracePt t="27851" x="5732463" y="3041650"/>
          <p14:tracePt t="27950" x="5732463" y="3028950"/>
          <p14:tracePt t="27958" x="5757863" y="3016250"/>
          <p14:tracePt t="27965" x="5757863" y="3003550"/>
          <p14:tracePt t="27982" x="5757863" y="2990850"/>
          <p14:tracePt t="27991" x="5770563" y="2978150"/>
          <p14:tracePt t="28001" x="5770563" y="2965450"/>
          <p14:tracePt t="28017" x="5783263" y="2965450"/>
          <p14:tracePt t="28247" x="5783263" y="2952750"/>
          <p14:tracePt t="28256" x="5795963" y="2952750"/>
          <p14:tracePt t="28271" x="5821363" y="2928938"/>
          <p14:tracePt t="28281" x="5832475" y="2928938"/>
          <p14:tracePt t="28287" x="5845175" y="2903538"/>
          <p14:tracePt t="28294" x="5857875" y="2903538"/>
          <p14:tracePt t="28306" x="5857875" y="2878138"/>
          <p14:tracePt t="28318" x="5870575" y="2865438"/>
          <p14:tracePt t="28326" x="5883275" y="2852738"/>
          <p14:tracePt t="28334" x="5883275" y="2840038"/>
          <p14:tracePt t="28342" x="5895975" y="2840038"/>
          <p14:tracePt t="28367" x="5895975" y="2828925"/>
          <p14:tracePt t="28390" x="5908675" y="2816225"/>
          <p14:tracePt t="28399" x="5908675" y="2803525"/>
          <p14:tracePt t="28422" x="5921375" y="2790825"/>
          <p14:tracePt t="28432" x="5921375" y="2778125"/>
          <p14:tracePt t="28440" x="5921375" y="2765425"/>
          <p14:tracePt t="28451" x="5932488" y="2752725"/>
          <p14:tracePt t="28455" x="5932488" y="2728913"/>
          <p14:tracePt t="28470" x="5932488" y="2703513"/>
          <p14:tracePt t="28478" x="5945188" y="2678113"/>
          <p14:tracePt t="28488" x="5945188" y="2652713"/>
          <p14:tracePt t="28494" x="5945188" y="2640013"/>
          <p14:tracePt t="28502" x="5945188" y="2627313"/>
          <p14:tracePt t="28510" x="5945188" y="2616200"/>
          <p14:tracePt t="28518" x="5945188" y="2603500"/>
          <p14:tracePt t="28526" x="5945188" y="2590800"/>
          <p14:tracePt t="28536" x="5945188" y="2578100"/>
          <p14:tracePt t="28541" x="5945188" y="2565400"/>
          <p14:tracePt t="28550" x="5945188" y="2552700"/>
          <p14:tracePt t="28558" x="5945188" y="2540000"/>
          <p14:tracePt t="28568" x="5945188" y="2527300"/>
          <p14:tracePt t="28590" x="5945188" y="2516188"/>
          <p14:tracePt t="28606" x="5945188" y="2503488"/>
          <p14:tracePt t="28631" x="5945188" y="2490788"/>
          <p14:tracePt t="28638" x="5945188" y="2478088"/>
          <p14:tracePt t="28647" x="5945188" y="2465388"/>
          <p14:tracePt t="28663" x="5945188" y="2452688"/>
          <p14:tracePt t="28669" x="5945188" y="2439988"/>
          <p14:tracePt t="28678" x="5932488" y="2427288"/>
          <p14:tracePt t="28695" x="5932488" y="2414588"/>
          <p14:tracePt t="28704" x="5921375" y="2403475"/>
          <p14:tracePt t="28726" x="5895975" y="2378075"/>
          <p14:tracePt t="28734" x="5895975" y="2365375"/>
          <p14:tracePt t="28751" x="5883275" y="2352675"/>
          <p14:tracePt t="28838" x="5870575" y="2339975"/>
          <p14:tracePt t="28848" x="5857875" y="2339975"/>
          <p14:tracePt t="28863" x="5845175" y="2339975"/>
          <p14:tracePt t="28873" x="5832475" y="2339975"/>
          <p14:tracePt t="28879" x="5821363" y="2339975"/>
          <p14:tracePt t="28888" x="5795963" y="2339975"/>
          <p14:tracePt t="28903" x="5783263" y="2339975"/>
          <p14:tracePt t="28910" x="5757863" y="2352675"/>
          <p14:tracePt t="28926" x="5745163" y="2352675"/>
          <p14:tracePt t="28936" x="5732463" y="2352675"/>
          <p14:tracePt t="28950" x="5708650" y="2365375"/>
          <p14:tracePt t="28958" x="5695950" y="2365375"/>
          <p14:tracePt t="28967" x="5695950" y="2378075"/>
          <p14:tracePt t="28990" x="5670550" y="2390775"/>
          <p14:tracePt t="29001" x="5657850" y="2390775"/>
          <p14:tracePt t="29006" x="5645150" y="2414588"/>
          <p14:tracePt t="29017" x="5632450" y="2414588"/>
          <p14:tracePt t="29022" x="5619750" y="2427288"/>
          <p14:tracePt t="29038" x="5607050" y="2439988"/>
          <p14:tracePt t="29050" x="5583238" y="2452688"/>
          <p14:tracePt t="29071" x="5583238" y="2465388"/>
          <p14:tracePt t="29078" x="5570538" y="2478088"/>
          <p14:tracePt t="29094" x="5557838" y="2490788"/>
          <p14:tracePt t="29120" x="5545138" y="2503488"/>
          <p14:tracePt t="29142" x="5532438" y="2516188"/>
          <p14:tracePt t="29158" x="5519738" y="2527300"/>
          <p14:tracePt t="29174" x="5507038" y="2552700"/>
          <p14:tracePt t="29190" x="5507038" y="2565400"/>
          <p14:tracePt t="29206" x="5507038" y="2590800"/>
          <p14:tracePt t="29217" x="5495925" y="2603500"/>
          <p14:tracePt t="29222" x="5495925" y="2616200"/>
          <p14:tracePt t="29234" x="5495925" y="2627313"/>
          <p14:tracePt t="29247" x="5495925" y="2640013"/>
          <p14:tracePt t="29255" x="5495925" y="2652713"/>
          <p14:tracePt t="29278" x="5495925" y="2665413"/>
          <p14:tracePt t="29287" x="5495925" y="2678113"/>
          <p14:tracePt t="29304" x="5495925" y="2690813"/>
          <p14:tracePt t="29309" x="5495925" y="2703513"/>
          <p14:tracePt t="29319" x="5507038" y="2728913"/>
          <p14:tracePt t="29334" x="5519738" y="2765425"/>
          <p14:tracePt t="29350" x="5519738" y="2790825"/>
          <p14:tracePt t="29367" x="5532438" y="2816225"/>
          <p14:tracePt t="29374" x="5545138" y="2828925"/>
          <p14:tracePt t="29383" x="5557838" y="2840038"/>
          <p14:tracePt t="29401" x="5557838" y="2852738"/>
          <p14:tracePt t="29407" x="5583238" y="2878138"/>
          <p14:tracePt t="29417" x="5595938" y="2890838"/>
          <p14:tracePt t="29422" x="5607050" y="2903538"/>
          <p14:tracePt t="29438" x="5632450" y="2916238"/>
          <p14:tracePt t="29451" x="5645150" y="2928938"/>
          <p14:tracePt t="29456" x="5657850" y="2928938"/>
          <p14:tracePt t="29471" x="5683250" y="2941638"/>
          <p14:tracePt t="29487" x="5695950" y="2941638"/>
          <p14:tracePt t="29494" x="5708650" y="2941638"/>
          <p14:tracePt t="29504" x="5719763" y="2952750"/>
          <p14:tracePt t="29535" x="5732463" y="2952750"/>
          <p14:tracePt t="29542" x="5745163" y="2952750"/>
          <p14:tracePt t="29558" x="5770563" y="2952750"/>
          <p14:tracePt t="29567" x="5783263" y="2952750"/>
          <p14:tracePt t="29574" x="5808663" y="2952750"/>
          <p14:tracePt t="29584" x="5832475" y="2952750"/>
          <p14:tracePt t="29590" x="5857875" y="2952750"/>
          <p14:tracePt t="29606" x="5870575" y="2952750"/>
          <p14:tracePt t="29616" x="5895975" y="2952750"/>
          <p14:tracePt t="29647" x="5908675" y="2952750"/>
          <p14:tracePt t="29656" x="5921375" y="2952750"/>
          <p14:tracePt t="29662" x="5945188" y="2952750"/>
          <p14:tracePt t="29678" x="5957888" y="2928938"/>
          <p14:tracePt t="29687" x="5970588" y="2928938"/>
          <p14:tracePt t="29694" x="5983288" y="2916238"/>
          <p14:tracePt t="29711" x="5995988" y="2890838"/>
          <p14:tracePt t="29726" x="6008688" y="2878138"/>
          <p14:tracePt t="29734" x="6008688" y="2865438"/>
          <p14:tracePt t="29741" x="6021388" y="2840038"/>
          <p14:tracePt t="29758" x="6021388" y="2816225"/>
          <p14:tracePt t="29774" x="6034088" y="2803525"/>
          <p14:tracePt t="29790" x="6034088" y="2778125"/>
          <p14:tracePt t="29830" x="6045200" y="2765425"/>
          <p14:tracePt t="29878" x="6045200" y="2740025"/>
          <p14:tracePt t="29895" x="6045200" y="2728913"/>
          <p14:tracePt t="29919" x="6034088" y="2690813"/>
          <p14:tracePt t="29935" x="6021388" y="2665413"/>
          <p14:tracePt t="29943" x="6021388" y="2652713"/>
          <p14:tracePt t="29951" x="6008688" y="2640013"/>
          <p14:tracePt t="29966" x="5995988" y="2603500"/>
          <p14:tracePt t="29975" x="5983288" y="2590800"/>
          <p14:tracePt t="29990" x="5970588" y="2578100"/>
          <p14:tracePt t="30007" x="5970588" y="2565400"/>
          <p14:tracePt t="30030" x="5945188" y="2552700"/>
          <p14:tracePt t="30086" x="5945188" y="2540000"/>
          <p14:tracePt t="30103" x="5932488" y="2540000"/>
          <p14:tracePt t="30111" x="5908675" y="2527300"/>
          <p14:tracePt t="30135" x="5883275" y="2516188"/>
          <p14:tracePt t="30143" x="5870575" y="2503488"/>
          <p14:tracePt t="30158" x="5845175" y="2503488"/>
          <p14:tracePt t="30166" x="5845175" y="2490788"/>
          <p14:tracePt t="30181" x="5832475" y="2490788"/>
          <p14:tracePt t="30246" x="5821363" y="2490788"/>
          <p14:tracePt t="30265" x="5795963" y="2490788"/>
          <p14:tracePt t="30278" x="5783263" y="2490788"/>
          <p14:tracePt t="30287" x="5770563" y="2490788"/>
          <p14:tracePt t="30295" x="5757863" y="2490788"/>
          <p14:tracePt t="30318" x="5745163" y="2490788"/>
          <p14:tracePt t="30326" x="5719763" y="2490788"/>
          <p14:tracePt t="30334" x="5708650" y="2490788"/>
          <p14:tracePt t="30342" x="5683250" y="2490788"/>
          <p14:tracePt t="30358" x="5670550" y="2490788"/>
          <p14:tracePt t="30368" x="5657850" y="2490788"/>
          <p14:tracePt t="30383" x="5645150" y="2503488"/>
          <p14:tracePt t="30407" x="5632450" y="2516188"/>
          <p14:tracePt t="30422" x="5619750" y="2527300"/>
          <p14:tracePt t="30438" x="5607050" y="2540000"/>
          <p14:tracePt t="30450" x="5607050" y="2552700"/>
          <p14:tracePt t="30455" x="5595938" y="2565400"/>
          <p14:tracePt t="30468" x="5583238" y="2565400"/>
          <p14:tracePt t="30478" x="5583238" y="2578100"/>
          <p14:tracePt t="30487" x="5583238" y="2590800"/>
          <p14:tracePt t="30494" x="5570538" y="2603500"/>
          <p14:tracePt t="30510" x="5557838" y="2616200"/>
          <p14:tracePt t="30535" x="5545138" y="2616200"/>
          <p14:tracePt t="30543" x="5545138" y="2627313"/>
          <p14:tracePt t="30558" x="5545138" y="2640013"/>
          <p14:tracePt t="30574" x="5545138" y="2652713"/>
          <p14:tracePt t="30590" x="5545138" y="2665413"/>
          <p14:tracePt t="30600" x="5545138" y="2678113"/>
          <p14:tracePt t="30606" x="5545138" y="2690813"/>
          <p14:tracePt t="30617" x="5545138" y="2703513"/>
          <p14:tracePt t="30633" x="5545138" y="2716213"/>
          <p14:tracePt t="30639" x="5545138" y="2728913"/>
          <p14:tracePt t="30650" x="5545138" y="2740025"/>
          <p14:tracePt t="30663" x="5545138" y="2752725"/>
          <p14:tracePt t="30679" x="5545138" y="2778125"/>
          <p14:tracePt t="30710" x="5545138" y="2790825"/>
          <p14:tracePt t="30719" x="5545138" y="2816225"/>
          <p14:tracePt t="30727" x="5545138" y="2828925"/>
          <p14:tracePt t="30735" x="5557838" y="2840038"/>
          <p14:tracePt t="30742" x="5570538" y="2852738"/>
          <p14:tracePt t="30750" x="5583238" y="2865438"/>
          <p14:tracePt t="30757" x="5607050" y="2890838"/>
          <p14:tracePt t="30775" x="5619750" y="2903538"/>
          <p14:tracePt t="30783" x="5632450" y="2916238"/>
          <p14:tracePt t="30789" x="5645150" y="2916238"/>
          <p14:tracePt t="30800" x="5645150" y="2928938"/>
          <p14:tracePt t="30806" x="5670550" y="2941638"/>
          <p14:tracePt t="30817" x="5670550" y="2952750"/>
          <p14:tracePt t="30833" x="5695950" y="2952750"/>
          <p14:tracePt t="30838" x="5708650" y="2965450"/>
          <p14:tracePt t="30850" x="5732463" y="2978150"/>
          <p14:tracePt t="30855" x="5745163" y="2990850"/>
          <p14:tracePt t="30872" x="5757863" y="3003550"/>
          <p14:tracePt t="30926" x="5770563" y="3003550"/>
          <p14:tracePt t="30935" x="5783263" y="3003550"/>
          <p14:tracePt t="30950" x="5795963" y="3003550"/>
          <p14:tracePt t="30958" x="5832475" y="3003550"/>
          <p14:tracePt t="30974" x="5845175" y="3003550"/>
          <p14:tracePt t="30982" x="5870575" y="3003550"/>
          <p14:tracePt t="30990" x="5883275" y="3003550"/>
          <p14:tracePt t="30999" x="5895975" y="3003550"/>
          <p14:tracePt t="31006" x="5921375" y="3003550"/>
          <p14:tracePt t="31030" x="5945188" y="3003550"/>
          <p14:tracePt t="31038" x="5957888" y="3003550"/>
          <p14:tracePt t="31063" x="5970588" y="3003550"/>
          <p14:tracePt t="31078" x="5995988" y="3003550"/>
          <p14:tracePt t="31094" x="6008688" y="3003550"/>
          <p14:tracePt t="31103" x="6021388" y="2990850"/>
          <p14:tracePt t="31120" x="6034088" y="2978150"/>
          <p14:tracePt t="31135" x="6034088" y="2952750"/>
          <p14:tracePt t="31142" x="6045200" y="2952750"/>
          <p14:tracePt t="31149" x="6045200" y="2941638"/>
          <p14:tracePt t="31157" x="6070600" y="2928938"/>
          <p14:tracePt t="31167" x="6070600" y="2916238"/>
          <p14:tracePt t="31183" x="6070600" y="2903538"/>
          <p14:tracePt t="31189" x="6070600" y="2890838"/>
          <p14:tracePt t="31199" x="6083300" y="2878138"/>
          <p14:tracePt t="31206" x="6083300" y="2865438"/>
          <p14:tracePt t="31217" x="6083300" y="2852738"/>
          <p14:tracePt t="31223" x="6083300" y="2840038"/>
          <p14:tracePt t="31238" x="6083300" y="2816225"/>
          <p14:tracePt t="31254" x="6083300" y="2803525"/>
          <p14:tracePt t="31271" x="6083300" y="2790825"/>
          <p14:tracePt t="31279" x="6083300" y="2765425"/>
          <p14:tracePt t="31294" x="6083300" y="2752725"/>
          <p14:tracePt t="31303" x="6083300" y="2740025"/>
          <p14:tracePt t="31310" x="6083300" y="2728913"/>
          <p14:tracePt t="31326" x="6083300" y="2716213"/>
          <p14:tracePt t="31335" x="6083300" y="2703513"/>
          <p14:tracePt t="31342" x="6083300" y="2690813"/>
          <p14:tracePt t="31350" x="6083300" y="2678113"/>
          <p14:tracePt t="31366" x="6083300" y="2665413"/>
          <p14:tracePt t="31374" x="6083300" y="2652713"/>
          <p14:tracePt t="31398" x="6083300" y="2640013"/>
          <p14:tracePt t="31422" x="6083300" y="2627313"/>
          <p14:tracePt t="31454" x="6070600" y="2616200"/>
          <p14:tracePt t="31470" x="6070600" y="2603500"/>
          <p14:tracePt t="31479" x="6057900" y="2590800"/>
          <p14:tracePt t="31510" x="6045200" y="2578100"/>
          <p14:tracePt t="31542" x="6034088" y="2565400"/>
          <p14:tracePt t="31582" x="6008688" y="2552700"/>
          <p14:tracePt t="31598" x="5995988" y="2540000"/>
          <p14:tracePt t="31622" x="5970588" y="2527300"/>
          <p14:tracePt t="31638" x="5957888" y="2527300"/>
          <p14:tracePt t="31664" x="5945188" y="2527300"/>
          <p14:tracePt t="31671" x="5932488" y="2527300"/>
          <p14:tracePt t="31679" x="5921375" y="2516188"/>
          <p14:tracePt t="31719" x="5908675" y="2503488"/>
          <p14:tracePt t="31766" x="5895975" y="2503488"/>
          <p14:tracePt t="31776" x="5883275" y="2503488"/>
          <p14:tracePt t="31783" x="5870575" y="2503488"/>
          <p14:tracePt t="31791" x="5857875" y="2503488"/>
          <p14:tracePt t="31800" x="5845175" y="2503488"/>
          <p14:tracePt t="31822" x="5832475" y="2503488"/>
          <p14:tracePt t="31838" x="5821363" y="2503488"/>
          <p14:tracePt t="31850" x="5808663" y="2503488"/>
          <p14:tracePt t="31854" x="5795963" y="2503488"/>
          <p14:tracePt t="31867" x="5770563" y="2503488"/>
          <p14:tracePt t="31872" x="5745163" y="2503488"/>
          <p14:tracePt t="31888" x="5732463" y="2503488"/>
          <p14:tracePt t="31906" x="5719763" y="2503488"/>
          <p14:tracePt t="31926" x="5708650" y="2503488"/>
          <p14:tracePt t="31942" x="5683250" y="2503488"/>
          <p14:tracePt t="31951" x="5657850" y="2503488"/>
          <p14:tracePt t="31966" x="5632450" y="2503488"/>
          <p14:tracePt t="31984" x="5619750" y="2503488"/>
          <p14:tracePt t="32000" x="5607050" y="2503488"/>
          <p14:tracePt t="32017" x="5595938" y="2503488"/>
          <p14:tracePt t="32054" x="5583238" y="2503488"/>
          <p14:tracePt t="32064" x="5583238" y="2516188"/>
          <p14:tracePt t="32079" x="5557838" y="2527300"/>
          <p14:tracePt t="32088" x="5557838" y="2540000"/>
          <p14:tracePt t="32094" x="5545138" y="2540000"/>
          <p14:tracePt t="32118" x="5532438" y="2552700"/>
          <p14:tracePt t="32126" x="5519738" y="2565400"/>
          <p14:tracePt t="32142" x="5507038" y="2565400"/>
          <p14:tracePt t="32158" x="5495925" y="2565400"/>
          <p14:tracePt t="32167" x="5495925" y="2578100"/>
          <p14:tracePt t="32198" x="5495925" y="2590800"/>
          <p14:tracePt t="32230" x="5495925" y="2603500"/>
          <p14:tracePt t="32239" x="5495925" y="2616200"/>
          <p14:tracePt t="32248" x="5495925" y="2652713"/>
          <p14:tracePt t="32264" x="5495925" y="2665413"/>
          <p14:tracePt t="32273" x="5495925" y="2690813"/>
          <p14:tracePt t="32278" x="5495925" y="2703513"/>
          <p14:tracePt t="32288" x="5507038" y="2716213"/>
          <p14:tracePt t="32295" x="5519738" y="2740025"/>
          <p14:tracePt t="32310" x="5519738" y="2752725"/>
          <p14:tracePt t="32320" x="5532438" y="2778125"/>
          <p14:tracePt t="32334" x="5545138" y="2790825"/>
          <p14:tracePt t="32358" x="5545138" y="2816225"/>
          <p14:tracePt t="32383" x="5557838" y="2828925"/>
          <p14:tracePt t="32398" x="5570538" y="2840038"/>
          <p14:tracePt t="32406" x="5583238" y="2852738"/>
          <p14:tracePt t="32416" x="5583238" y="2865438"/>
          <p14:tracePt t="32422" x="5607050" y="2878138"/>
          <p14:tracePt t="32433" x="5619750" y="2890838"/>
          <p14:tracePt t="32439" x="5632450" y="2890838"/>
          <p14:tracePt t="32451" x="5632450" y="2903538"/>
          <p14:tracePt t="32456" x="5657850" y="2916238"/>
          <p14:tracePt t="32466" x="5657850" y="2928938"/>
          <p14:tracePt t="32473" x="5670550" y="2928938"/>
          <p14:tracePt t="32478" x="5670550" y="2941638"/>
          <p14:tracePt t="32488" x="5683250" y="2941638"/>
          <p14:tracePt t="32503" x="5708650" y="2952750"/>
          <p14:tracePt t="32522" x="5708650" y="2965450"/>
          <p14:tracePt t="32574" x="5719763" y="2978150"/>
          <p14:tracePt t="32598" x="5732463" y="2978150"/>
          <p14:tracePt t="32614" x="5745163" y="2978150"/>
          <p14:tracePt t="32638" x="5770563" y="2978150"/>
          <p14:tracePt t="32647" x="5783263" y="2978150"/>
          <p14:tracePt t="32670" x="5795963" y="2978150"/>
          <p14:tracePt t="32679" x="5808663" y="2978150"/>
          <p14:tracePt t="32702" x="5821363" y="2978150"/>
          <p14:tracePt t="32726" x="5832475" y="2978150"/>
          <p14:tracePt t="32736" x="5845175" y="2978150"/>
          <p14:tracePt t="32742" x="5857875" y="2978150"/>
          <p14:tracePt t="32767" x="5870575" y="2978150"/>
          <p14:tracePt t="32783" x="5883275" y="2978150"/>
          <p14:tracePt t="32798" x="5908675" y="2978150"/>
          <p14:tracePt t="32815" x="5945188" y="2978150"/>
          <p14:tracePt t="32823" x="5945188" y="2965450"/>
          <p14:tracePt t="32833" x="5957888" y="2965450"/>
          <p14:tracePt t="32839" x="5970588" y="2952750"/>
          <p14:tracePt t="32849" x="5983288" y="2941638"/>
          <p14:tracePt t="32855" x="5995988" y="2941638"/>
          <p14:tracePt t="32866" x="5995988" y="2928938"/>
          <p14:tracePt t="32891" x="6008688" y="2928938"/>
          <p14:tracePt t="32904" x="6021388" y="2916238"/>
          <p14:tracePt t="32919" x="6021388" y="2903538"/>
          <p14:tracePt t="32926" x="6021388" y="2890838"/>
          <p14:tracePt t="32934" x="6034088" y="2878138"/>
          <p14:tracePt t="32942" x="6045200" y="2852738"/>
          <p14:tracePt t="32958" x="6045200" y="2828925"/>
          <p14:tracePt t="32966" x="6045200" y="2816225"/>
          <p14:tracePt t="32974" x="6045200" y="2778125"/>
          <p14:tracePt t="32984" x="6045200" y="2765425"/>
          <p14:tracePt t="32990" x="6045200" y="2752725"/>
          <p14:tracePt t="33002" x="6045200" y="2740025"/>
          <p14:tracePt t="33007" x="6045200" y="2703513"/>
          <p14:tracePt t="33022" x="6045200" y="2690813"/>
          <p14:tracePt t="33033" x="6045200" y="2665413"/>
          <p14:tracePt t="33049" x="6045200" y="2652713"/>
          <p14:tracePt t="33054" x="6045200" y="2627313"/>
          <p14:tracePt t="33070" x="6045200" y="2616200"/>
          <p14:tracePt t="33079" x="6034088" y="2616200"/>
          <p14:tracePt t="33087" x="6034088" y="2590800"/>
          <p14:tracePt t="33096" x="6034088" y="2578100"/>
          <p14:tracePt t="33104" x="6008688" y="2578100"/>
          <p14:tracePt t="33126" x="6008688" y="2540000"/>
          <p14:tracePt t="33158" x="5995988" y="2527300"/>
          <p14:tracePt t="33167" x="5983288" y="2516188"/>
          <p14:tracePt t="33174" x="5970588" y="2490788"/>
          <p14:tracePt t="33198" x="5957888" y="2478088"/>
          <p14:tracePt t="33206" x="5945188" y="2452688"/>
          <p14:tracePt t="33222" x="5921375" y="2452688"/>
          <p14:tracePt t="33238" x="5921375" y="2439988"/>
          <p14:tracePt t="33255" x="5883275" y="2427288"/>
          <p14:tracePt t="33266" x="5870575" y="2414588"/>
          <p14:tracePt t="33288" x="5845175" y="2403475"/>
          <p14:tracePt t="33303" x="5832475" y="2403475"/>
          <p14:tracePt t="33319" x="5821363" y="2403475"/>
          <p14:tracePt t="33326" x="5795963" y="2390775"/>
          <p14:tracePt t="33337" x="5795963" y="2378075"/>
          <p14:tracePt t="33342" x="5783263" y="2378075"/>
          <p14:tracePt t="33350" x="5757863" y="2378075"/>
          <p14:tracePt t="33358" x="5732463" y="2378075"/>
          <p14:tracePt t="33366" x="5732463" y="2365375"/>
          <p14:tracePt t="33374" x="5708650" y="2365375"/>
          <p14:tracePt t="33382" x="5683250" y="2365375"/>
          <p14:tracePt t="33389" x="5670550" y="2365375"/>
          <p14:tracePt t="33400" x="5645150" y="2365375"/>
          <p14:tracePt t="33406" x="5632450" y="2365375"/>
          <p14:tracePt t="33417" x="5619750" y="2365375"/>
          <p14:tracePt t="33422" x="5607050" y="2365375"/>
          <p14:tracePt t="33433" x="5595938" y="2365375"/>
          <p14:tracePt t="33464" x="5570538" y="2365375"/>
          <p14:tracePt t="33478" x="5557838" y="2365375"/>
          <p14:tracePt t="33495" x="5532438" y="2365375"/>
          <p14:tracePt t="33510" x="5507038" y="2378075"/>
          <p14:tracePt t="33535" x="5495925" y="2378075"/>
          <p14:tracePt t="33542" x="5495925" y="2390775"/>
          <p14:tracePt t="33549" x="5483225" y="2390775"/>
          <p14:tracePt t="33558" x="5483225" y="2403475"/>
          <p14:tracePt t="33566" x="5457825" y="2414588"/>
          <p14:tracePt t="33583" x="5445125" y="2427288"/>
          <p14:tracePt t="33590" x="5445125" y="2452688"/>
          <p14:tracePt t="33606" x="5445125" y="2465388"/>
          <p14:tracePt t="33616" x="5445125" y="2478088"/>
          <p14:tracePt t="33622" x="5445125" y="2490788"/>
          <p14:tracePt t="33638" x="5445125" y="2503488"/>
          <p14:tracePt t="33649" x="5445125" y="2527300"/>
          <p14:tracePt t="33666" x="5445125" y="2540000"/>
          <p14:tracePt t="33670" x="5445125" y="2565400"/>
          <p14:tracePt t="33678" x="5445125" y="2578100"/>
          <p14:tracePt t="33686" x="5445125" y="2603500"/>
          <p14:tracePt t="33694" x="5445125" y="2616200"/>
          <p14:tracePt t="33702" x="5445125" y="2652713"/>
          <p14:tracePt t="33719" x="5445125" y="2665413"/>
          <p14:tracePt t="33726" x="5445125" y="2678113"/>
          <p14:tracePt t="33734" x="5445125" y="2690813"/>
          <p14:tracePt t="33741" x="5445125" y="2703513"/>
          <p14:tracePt t="33750" x="5445125" y="2716213"/>
          <p14:tracePt t="33757" x="5445125" y="2728913"/>
          <p14:tracePt t="33774" x="5445125" y="2752725"/>
          <p14:tracePt t="33790" x="5445125" y="2765425"/>
          <p14:tracePt t="33799" x="5445125" y="2778125"/>
          <p14:tracePt t="33816" x="5445125" y="2790825"/>
          <p14:tracePt t="33833" x="5445125" y="2803525"/>
          <p14:tracePt t="33850" x="5445125" y="2816225"/>
          <p14:tracePt t="33855" x="5445125" y="2828925"/>
          <p14:tracePt t="33866" x="5445125" y="2840038"/>
          <p14:tracePt t="33878" x="5457825" y="2852738"/>
          <p14:tracePt t="33918" x="5457825" y="2865438"/>
          <p14:tracePt t="33935" x="5457825" y="2878138"/>
          <p14:tracePt t="33990" x="5470525" y="2890838"/>
          <p14:tracePt t="34006" x="5470525" y="2916238"/>
          <p14:tracePt t="34023" x="5483225" y="2916238"/>
          <p14:tracePt t="34031" x="5483225" y="2928938"/>
          <p14:tracePt t="34047" x="5495925" y="2941638"/>
          <p14:tracePt t="34094" x="5495925" y="2952750"/>
          <p14:tracePt t="34102" x="5519738" y="2952750"/>
          <p14:tracePt t="34119" x="5519738" y="2965450"/>
          <p14:tracePt t="34127" x="5532438" y="2965450"/>
          <p14:tracePt t="34142" x="5545138" y="2965450"/>
          <p14:tracePt t="34158" x="5557838" y="2965450"/>
          <p14:tracePt t="34174" x="5570538" y="2965450"/>
          <p14:tracePt t="34206" x="5583238" y="2965450"/>
          <p14:tracePt t="34215" x="5595938" y="2965450"/>
          <p14:tracePt t="34231" x="5619750" y="2965450"/>
          <p14:tracePt t="34239" x="5657850" y="2965450"/>
          <p14:tracePt t="34254" x="5670550" y="2965450"/>
          <p14:tracePt t="34268" x="5683250" y="2965450"/>
          <p14:tracePt t="34272" x="5708650" y="2965450"/>
          <p14:tracePt t="34279" x="5719763" y="2965450"/>
          <p14:tracePt t="34287" x="5732463" y="2965450"/>
          <p14:tracePt t="34306" x="5745163" y="2965450"/>
          <p14:tracePt t="34310" x="5757863" y="2965450"/>
          <p14:tracePt t="34318" x="5770563" y="2965450"/>
          <p14:tracePt t="34326" x="5783263" y="2965450"/>
          <p14:tracePt t="34337" x="5795963" y="2965450"/>
          <p14:tracePt t="34350" x="5808663" y="2965450"/>
          <p14:tracePt t="34367" x="5845175" y="2965450"/>
          <p14:tracePt t="34390" x="5857875" y="2965450"/>
          <p14:tracePt t="34406" x="5870575" y="2952750"/>
          <p14:tracePt t="34430" x="5870575" y="2941638"/>
          <p14:tracePt t="34438" x="5883275" y="2941638"/>
          <p14:tracePt t="34455" x="5895975" y="2928938"/>
          <p14:tracePt t="34466" x="5908675" y="2916238"/>
          <p14:tracePt t="34471" x="5921375" y="2903538"/>
          <p14:tracePt t="34478" x="5932488" y="2878138"/>
          <p14:tracePt t="34486" x="5945188" y="2852738"/>
          <p14:tracePt t="34495" x="5970588" y="2840038"/>
          <p14:tracePt t="34502" x="5970588" y="2828925"/>
          <p14:tracePt t="34510" x="5995988" y="2803525"/>
          <p14:tracePt t="34519" x="6008688" y="2790825"/>
          <p14:tracePt t="34526" x="6008688" y="2778125"/>
          <p14:tracePt t="34535" x="6008688" y="2765425"/>
          <p14:tracePt t="34542" x="6021388" y="2740025"/>
          <p14:tracePt t="34558" x="6021388" y="2716213"/>
          <p14:tracePt t="34566" x="6034088" y="2703513"/>
          <p14:tracePt t="34590" x="6045200" y="2678113"/>
          <p14:tracePt t="34601" x="6045200" y="2665413"/>
          <p14:tracePt t="34606" x="6045200" y="2652713"/>
          <p14:tracePt t="34616" x="6045200" y="2627313"/>
          <p14:tracePt t="34622" x="6045200" y="2616200"/>
          <p14:tracePt t="34632" x="6045200" y="2603500"/>
          <p14:tracePt t="34638" x="6045200" y="2578100"/>
          <p14:tracePt t="34649" x="6045200" y="2552700"/>
          <p14:tracePt t="34655" x="6045200" y="2527300"/>
          <p14:tracePt t="34666" x="6045200" y="2503488"/>
          <p14:tracePt t="34679" x="6045200" y="2490788"/>
          <p14:tracePt t="34687" x="6045200" y="2478088"/>
          <p14:tracePt t="34695" x="6045200" y="2465388"/>
          <p14:tracePt t="34701" x="6045200" y="2452688"/>
          <p14:tracePt t="34719" x="6034088" y="2439988"/>
          <p14:tracePt t="34725" x="6034088" y="2427288"/>
          <p14:tracePt t="34736" x="6021388" y="2414588"/>
          <p14:tracePt t="34742" x="6008688" y="2390775"/>
          <p14:tracePt t="34750" x="5983288" y="2378075"/>
          <p14:tracePt t="34767" x="5970588" y="2365375"/>
          <p14:tracePt t="34782" x="5945188" y="2352675"/>
          <p14:tracePt t="34800" x="5945188" y="2339975"/>
          <p14:tracePt t="34806" x="5932488" y="2327275"/>
          <p14:tracePt t="34830" x="5908675" y="2314575"/>
          <p14:tracePt t="34847" x="5895975" y="2314575"/>
          <p14:tracePt t="34864" x="5883275" y="2314575"/>
          <p14:tracePt t="34878" x="5870575" y="2314575"/>
          <p14:tracePt t="34902" x="5845175" y="2314575"/>
          <p14:tracePt t="34910" x="5808663" y="2314575"/>
          <p14:tracePt t="34920" x="5795963" y="2314575"/>
          <p14:tracePt t="34926" x="5770563" y="2314575"/>
          <p14:tracePt t="34936" x="5732463" y="2314575"/>
          <p14:tracePt t="34943" x="5708650" y="2314575"/>
          <p14:tracePt t="34950" x="5683250" y="2314575"/>
          <p14:tracePt t="34966" x="5670550" y="2314575"/>
          <p14:tracePt t="35054" x="5645150" y="2314575"/>
          <p14:tracePt t="35079" x="5632450" y="2314575"/>
          <p14:tracePt t="35102" x="5607050" y="2339975"/>
          <p14:tracePt t="35110" x="5607050" y="2352675"/>
          <p14:tracePt t="35120" x="5595938" y="2365375"/>
          <p14:tracePt t="35126" x="5583238" y="2390775"/>
          <p14:tracePt t="35136" x="5583238" y="2403475"/>
          <p14:tracePt t="35142" x="5583238" y="2414588"/>
          <p14:tracePt t="35150" x="5570538" y="2452688"/>
          <p14:tracePt t="35167" x="5557838" y="2478088"/>
          <p14:tracePt t="35174" x="5557838" y="2490788"/>
          <p14:tracePt t="35183" x="5557838" y="2503488"/>
          <p14:tracePt t="35190" x="5545138" y="2516188"/>
          <p14:tracePt t="35200" x="5545138" y="2527300"/>
          <p14:tracePt t="35206" x="5545138" y="2540000"/>
          <p14:tracePt t="35230" x="5545138" y="2552700"/>
          <p14:tracePt t="35247" x="5545138" y="2565400"/>
          <p14:tracePt t="35270" x="5545138" y="2578100"/>
          <p14:tracePt t="35279" x="5545138" y="2603500"/>
          <p14:tracePt t="35295" x="5545138" y="2616200"/>
          <p14:tracePt t="35310" x="5545138" y="2627313"/>
          <p14:tracePt t="35352" x="5545138" y="2652713"/>
          <p14:tracePt t="35374" x="5557838" y="2665413"/>
          <p14:tracePt t="35422" x="5570538" y="2690813"/>
          <p14:tracePt t="35479" x="5570538" y="2703513"/>
          <p14:tracePt t="35487" x="5583238" y="2728913"/>
          <p14:tracePt t="35518" x="5595938" y="2740025"/>
          <p14:tracePt t="35550" x="5607050" y="2752725"/>
          <p14:tracePt t="35559" x="5619750" y="2765425"/>
          <p14:tracePt t="35582" x="5645150" y="2765425"/>
          <p14:tracePt t="35591" x="5683250" y="2778125"/>
          <p14:tracePt t="35600" x="5708650" y="2803525"/>
          <p14:tracePt t="35607" x="5732463" y="2803525"/>
          <p14:tracePt t="35616" x="5745163" y="2803525"/>
          <p14:tracePt t="35622" x="5770563" y="2816225"/>
          <p14:tracePt t="35632" x="5795963" y="2816225"/>
          <p14:tracePt t="35649" x="5808663" y="2816225"/>
          <p14:tracePt t="35654" x="5821363" y="2816225"/>
          <p14:tracePt t="35666" x="5821363" y="2828925"/>
          <p14:tracePt t="35687" x="5832475" y="2828925"/>
          <p14:tracePt t="35734" x="5845175" y="2828925"/>
          <p14:tracePt t="35774" x="5870575" y="2828925"/>
          <p14:tracePt t="35918" x="5883275" y="2828925"/>
          <p14:tracePt t="35934" x="5895975" y="2828925"/>
          <p14:tracePt t="35966" x="5908675" y="2828925"/>
          <p14:tracePt t="36078" x="5908675" y="2816225"/>
          <p14:tracePt t="38094" x="5870575" y="2828925"/>
          <p14:tracePt t="38102" x="5821363" y="2852738"/>
          <p14:tracePt t="38112" x="5770563" y="2903538"/>
          <p14:tracePt t="38120" x="5670550" y="2990850"/>
          <p14:tracePt t="38127" x="5595938" y="3090863"/>
          <p14:tracePt t="38134" x="5507038" y="3216275"/>
          <p14:tracePt t="38142" x="5394325" y="3367088"/>
          <p14:tracePt t="38150" x="5319713" y="3490913"/>
          <p14:tracePt t="38158" x="5219700" y="3667125"/>
          <p14:tracePt t="38167" x="5106988" y="3803650"/>
          <p14:tracePt t="38174" x="5019675" y="3905250"/>
          <p14:tracePt t="38183" x="4932363" y="4041775"/>
          <p14:tracePt t="38191" x="4843463" y="4167188"/>
          <p14:tracePt t="38199" x="4768850" y="4279900"/>
          <p14:tracePt t="38207" x="4706938" y="4405313"/>
          <p14:tracePt t="38215" x="4656138" y="4530725"/>
          <p14:tracePt t="38222" x="4581525" y="4643438"/>
          <p14:tracePt t="38232" x="4518025" y="4768850"/>
          <p14:tracePt t="38239" x="4430713" y="4905375"/>
          <p14:tracePt t="38249" x="4343400" y="5056188"/>
          <p14:tracePt t="38255" x="4230688" y="5181600"/>
          <p14:tracePt t="38264" x="4130675" y="5318125"/>
          <p14:tracePt t="38272" x="4017963" y="5443538"/>
          <p14:tracePt t="38281" x="3930650" y="5556250"/>
          <p14:tracePt t="38287" x="3817938" y="5656263"/>
          <p14:tracePt t="38294" x="3730625" y="5743575"/>
          <p14:tracePt t="38302" x="3617913" y="5843588"/>
          <p14:tracePt t="38311" x="3567113" y="5881688"/>
          <p14:tracePt t="38319" x="3530600" y="5919788"/>
          <p14:tracePt t="38326" x="3492500" y="5945188"/>
          <p14:tracePt t="38334" x="3479800" y="5956300"/>
          <p14:tracePt t="38341" x="3454400" y="6007100"/>
          <p14:tracePt t="38358" x="3441700" y="6032500"/>
          <p14:tracePt t="38367" x="3405188" y="6056313"/>
          <p14:tracePt t="38374" x="3392488" y="6081713"/>
          <p14:tracePt t="38382" x="3354388" y="6107113"/>
          <p14:tracePt t="38390" x="3317875" y="6181725"/>
          <p14:tracePt t="38398" x="3279775" y="6232525"/>
          <p14:tracePt t="38406" x="3216275" y="6307138"/>
          <p14:tracePt t="38414" x="3154363" y="6370638"/>
          <p14:tracePt t="38422" x="3079750" y="6445250"/>
          <p14:tracePt t="38432" x="3003550" y="6532563"/>
          <p14:tracePt t="38439" x="2928938" y="6619875"/>
          <p14:tracePt t="38448" x="2854325" y="6696075"/>
          <p14:tracePt t="38455" x="2816225" y="6757988"/>
          <p14:tracePt t="38464" x="2778125" y="6796088"/>
          <p14:tracePt t="38472" x="2741613" y="6832600"/>
          <p14:tracePt t="38483" x="2728913" y="6832600"/>
          <p14:tracePt t="38486" x="2703513" y="6845300"/>
          <p14:tracePt t="38918" x="0" y="0"/>
        </p14:tracePtLst>
      </p14:laserTrace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Logo, company name&#10;&#10;Description automatically generated">
            <a:extLst>
              <a:ext uri="{FF2B5EF4-FFF2-40B4-BE49-F238E27FC236}">
                <a16:creationId xmlns:a16="http://schemas.microsoft.com/office/drawing/2014/main" id="{B6E85EC7-6F2B-4C40-8688-82518EC682F1}"/>
              </a:ext>
            </a:extLst>
          </p:cNvPr>
          <p:cNvPicPr>
            <a:picLocks noChangeAspect="1"/>
          </p:cNvPicPr>
          <p:nvPr/>
        </p:nvPicPr>
        <p:blipFill>
          <a:blip r:embed="rId4"/>
          <a:stretch>
            <a:fillRect/>
          </a:stretch>
        </p:blipFill>
        <p:spPr>
          <a:xfrm>
            <a:off x="10515561" y="59721"/>
            <a:ext cx="1600200" cy="1323975"/>
          </a:xfrm>
          <a:prstGeom prst="rect">
            <a:avLst/>
          </a:prstGeom>
        </p:spPr>
      </p:pic>
      <p:sp>
        <p:nvSpPr>
          <p:cNvPr id="6" name="TextBox 5">
            <a:extLst>
              <a:ext uri="{FF2B5EF4-FFF2-40B4-BE49-F238E27FC236}">
                <a16:creationId xmlns:a16="http://schemas.microsoft.com/office/drawing/2014/main" id="{73C3EDCE-EC47-4AA5-A6CF-4A8179B75B9F}"/>
              </a:ext>
            </a:extLst>
          </p:cNvPr>
          <p:cNvSpPr txBox="1"/>
          <p:nvPr/>
        </p:nvSpPr>
        <p:spPr>
          <a:xfrm>
            <a:off x="27737" y="0"/>
            <a:ext cx="6093618" cy="3785652"/>
          </a:xfrm>
          <a:prstGeom prst="rect">
            <a:avLst/>
          </a:prstGeom>
          <a:noFill/>
        </p:spPr>
        <p:txBody>
          <a:bodyPr wrap="square">
            <a:spAutoFit/>
          </a:bodyPr>
          <a:lstStyle/>
          <a:p>
            <a:r>
              <a:rPr lang="en-US" sz="2400" b="1" dirty="0"/>
              <a:t>Fossilisation</a:t>
            </a:r>
          </a:p>
          <a:p>
            <a:r>
              <a:rPr lang="en-US" dirty="0"/>
              <a:t>A fossil is the preserved remains or traces of a dead organism. </a:t>
            </a:r>
          </a:p>
          <a:p>
            <a:endParaRPr lang="en-US" dirty="0"/>
          </a:p>
          <a:p>
            <a:r>
              <a:rPr lang="en-US" dirty="0"/>
              <a:t>After an animal passes away, the soft parts of its body </a:t>
            </a:r>
            <a:r>
              <a:rPr lang="en-US" dirty="0" err="1"/>
              <a:t>disapear</a:t>
            </a:r>
            <a:r>
              <a:rPr lang="en-US" dirty="0"/>
              <a:t> leaving the skeleton behind. Over time the bones are buried by sediment.</a:t>
            </a:r>
          </a:p>
          <a:p>
            <a:r>
              <a:rPr lang="en-US" dirty="0"/>
              <a:t>As more layers of sediment build up on top of the bones, the sediment around the skeleton begins to compact and turn to rock.</a:t>
            </a:r>
          </a:p>
          <a:p>
            <a:endParaRPr lang="en-US" dirty="0"/>
          </a:p>
          <a:p>
            <a:r>
              <a:rPr lang="en-US" dirty="0"/>
              <a:t>The bones then start to be dissolved by water seeping through the rock. Minerals in the water replace the bone, leaving a rock replica of the original bone called a fossil.</a:t>
            </a:r>
            <a:endParaRPr lang="en-GB" dirty="0"/>
          </a:p>
        </p:txBody>
      </p:sp>
      <p:sp>
        <p:nvSpPr>
          <p:cNvPr id="8" name="TextBox 7">
            <a:extLst>
              <a:ext uri="{FF2B5EF4-FFF2-40B4-BE49-F238E27FC236}">
                <a16:creationId xmlns:a16="http://schemas.microsoft.com/office/drawing/2014/main" id="{2FCB0937-8EDC-4F53-AD43-CB077721AB4F}"/>
              </a:ext>
            </a:extLst>
          </p:cNvPr>
          <p:cNvSpPr txBox="1"/>
          <p:nvPr/>
        </p:nvSpPr>
        <p:spPr>
          <a:xfrm>
            <a:off x="10635015" y="1340312"/>
            <a:ext cx="1480746" cy="3785652"/>
          </a:xfrm>
          <a:prstGeom prst="rect">
            <a:avLst/>
          </a:prstGeom>
          <a:noFill/>
        </p:spPr>
        <p:txBody>
          <a:bodyPr wrap="square">
            <a:spAutoFit/>
          </a:bodyPr>
          <a:lstStyle/>
          <a:p>
            <a:pPr algn="ctr"/>
            <a:r>
              <a:rPr lang="en-US" sz="2000" dirty="0"/>
              <a:t>It’s not just animal and plant remains that can be </a:t>
            </a:r>
            <a:r>
              <a:rPr lang="en-US" sz="2000" dirty="0" err="1"/>
              <a:t>fossilised</a:t>
            </a:r>
            <a:r>
              <a:rPr lang="en-US" sz="2000" dirty="0"/>
              <a:t>. Things like footprints and  eggs  can be </a:t>
            </a:r>
            <a:r>
              <a:rPr lang="en-US" sz="2000" dirty="0" err="1"/>
              <a:t>fossilised</a:t>
            </a:r>
            <a:r>
              <a:rPr lang="en-US" sz="2000" dirty="0"/>
              <a:t> too.</a:t>
            </a:r>
            <a:endParaRPr lang="en-GB" sz="2000" dirty="0"/>
          </a:p>
        </p:txBody>
      </p:sp>
      <p:pic>
        <p:nvPicPr>
          <p:cNvPr id="4" name="Picture 3">
            <a:extLst>
              <a:ext uri="{FF2B5EF4-FFF2-40B4-BE49-F238E27FC236}">
                <a16:creationId xmlns:a16="http://schemas.microsoft.com/office/drawing/2014/main" id="{E60D32E8-2205-4A97-AA6B-7FDCFA53FE61}"/>
              </a:ext>
            </a:extLst>
          </p:cNvPr>
          <p:cNvPicPr>
            <a:picLocks noChangeAspect="1"/>
          </p:cNvPicPr>
          <p:nvPr/>
        </p:nvPicPr>
        <p:blipFill>
          <a:blip r:embed="rId5"/>
          <a:stretch>
            <a:fillRect/>
          </a:stretch>
        </p:blipFill>
        <p:spPr>
          <a:xfrm>
            <a:off x="6197944" y="105430"/>
            <a:ext cx="4176841" cy="6352521"/>
          </a:xfrm>
          <a:prstGeom prst="rect">
            <a:avLst/>
          </a:prstGeom>
        </p:spPr>
      </p:pic>
      <p:pic>
        <p:nvPicPr>
          <p:cNvPr id="9" name="Picture 8">
            <a:extLst>
              <a:ext uri="{FF2B5EF4-FFF2-40B4-BE49-F238E27FC236}">
                <a16:creationId xmlns:a16="http://schemas.microsoft.com/office/drawing/2014/main" id="{26E0A9B7-5B25-4858-90E3-4E585D9EE21C}"/>
              </a:ext>
            </a:extLst>
          </p:cNvPr>
          <p:cNvPicPr>
            <a:picLocks noChangeAspect="1"/>
          </p:cNvPicPr>
          <p:nvPr/>
        </p:nvPicPr>
        <p:blipFill rotWithShape="1">
          <a:blip r:embed="rId6"/>
          <a:srcRect t="20463"/>
          <a:stretch/>
        </p:blipFill>
        <p:spPr>
          <a:xfrm>
            <a:off x="366454" y="4062650"/>
            <a:ext cx="5348547" cy="2392915"/>
          </a:xfrm>
          <a:prstGeom prst="rect">
            <a:avLst/>
          </a:prstGeom>
        </p:spPr>
      </p:pic>
      <p:pic>
        <p:nvPicPr>
          <p:cNvPr id="7" name="Audio 6">
            <a:hlinkClick r:id="" action="ppaction://media"/>
            <a:extLst>
              <a:ext uri="{FF2B5EF4-FFF2-40B4-BE49-F238E27FC236}">
                <a16:creationId xmlns:a16="http://schemas.microsoft.com/office/drawing/2014/main" id="{28CFBA32-CBB3-485A-8A60-7BF2A090210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540591331"/>
      </p:ext>
    </p:extLst>
  </p:cSld>
  <p:clrMapOvr>
    <a:masterClrMapping/>
  </p:clrMapOvr>
  <mc:AlternateContent xmlns:mc="http://schemas.openxmlformats.org/markup-compatibility/2006" xmlns:p14="http://schemas.microsoft.com/office/powerpoint/2010/main">
    <mc:Choice Requires="p14">
      <p:transition spd="med" p14:dur="700" advTm="187515">
        <p:fade/>
      </p:transition>
    </mc:Choice>
    <mc:Fallback xmlns="">
      <p:transition spd="med" advTm="18751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133288" x="3482975" y="6205538"/>
          <p14:tracePt t="133706" x="3605213" y="6819900"/>
          <p14:tracePt t="133711" x="3692525" y="6796088"/>
          <p14:tracePt t="133719" x="3767138" y="6783388"/>
          <p14:tracePt t="133726" x="3856038" y="6757988"/>
          <p14:tracePt t="133735" x="3930650" y="6732588"/>
          <p14:tracePt t="133742" x="3992563" y="6732588"/>
          <p14:tracePt t="133749" x="4056063" y="6719888"/>
          <p14:tracePt t="133757" x="4105275" y="6696075"/>
          <p14:tracePt t="133765" x="4168775" y="6683375"/>
          <p14:tracePt t="133774" x="4230688" y="6670675"/>
          <p14:tracePt t="133781" x="4318000" y="6632575"/>
          <p14:tracePt t="133787" x="4381500" y="6619875"/>
          <p14:tracePt t="133799" x="4468813" y="6594475"/>
          <p14:tracePt t="133804" x="4568825" y="6570663"/>
          <p14:tracePt t="133810" x="4656138" y="6557963"/>
          <p14:tracePt t="133819" x="4743450" y="6519863"/>
          <p14:tracePt t="133826" x="4832350" y="6494463"/>
          <p14:tracePt t="133834" x="4906963" y="6483350"/>
          <p14:tracePt t="133842" x="4956175" y="6470650"/>
          <p14:tracePt t="133850" x="5006975" y="6457950"/>
          <p14:tracePt t="133858" x="5081588" y="6432550"/>
          <p14:tracePt t="133863" x="5132388" y="6407150"/>
          <p14:tracePt t="133871" x="5181600" y="6394450"/>
          <p14:tracePt t="133884" x="5194300" y="6381750"/>
          <p14:tracePt t="133889" x="5219700" y="6381750"/>
          <p14:tracePt t="133904" x="5281613" y="6370638"/>
          <p14:tracePt t="133910" x="5294313" y="6370638"/>
          <p14:tracePt t="133918" x="5307013" y="6370638"/>
          <p14:tracePt t="133927" x="5332413" y="6357938"/>
          <p14:tracePt t="133933" x="5345113" y="6357938"/>
          <p14:tracePt t="133942" x="5357813" y="6345238"/>
          <p14:tracePt t="133949" x="5383213" y="6345238"/>
          <p14:tracePt t="133957" x="5394325" y="6345238"/>
          <p14:tracePt t="133964" x="5419725" y="6345238"/>
          <p14:tracePt t="133971" x="5432425" y="6345238"/>
          <p14:tracePt t="133978" x="5445125" y="6345238"/>
          <p14:tracePt t="133986" x="5457825" y="6345238"/>
          <p14:tracePt t="133993" x="5470525" y="6345238"/>
          <p14:tracePt t="134007" x="5495925" y="6345238"/>
          <p14:tracePt t="134017" x="5507038" y="6345238"/>
          <p14:tracePt t="134023" x="5519738" y="6345238"/>
          <p14:tracePt t="134034" x="5532438" y="6345238"/>
          <p14:tracePt t="134039" x="5557838" y="6345238"/>
          <p14:tracePt t="134054" x="5607050" y="6345238"/>
          <p14:tracePt t="134056" x="5632450" y="6345238"/>
          <p14:tracePt t="134061" x="5683250" y="6345238"/>
          <p14:tracePt t="134070" x="5708650" y="6345238"/>
          <p14:tracePt t="134076" x="5745163" y="6345238"/>
          <p14:tracePt t="134085" x="5795963" y="6345238"/>
          <p14:tracePt t="134091" x="5821363" y="6357938"/>
          <p14:tracePt t="134100" x="5857875" y="6357938"/>
          <p14:tracePt t="134106" x="5895975" y="6357938"/>
          <p14:tracePt t="134116" x="5921375" y="6370638"/>
          <p14:tracePt t="134122" x="5957888" y="6370638"/>
          <p14:tracePt t="134137" x="5995988" y="6381750"/>
          <p14:tracePt t="134140" x="6034088" y="6381750"/>
          <p14:tracePt t="134151" x="6083300" y="6381750"/>
          <p14:tracePt t="134157" x="6108700" y="6381750"/>
          <p14:tracePt t="134161" x="6157913" y="6381750"/>
          <p14:tracePt t="134168" x="6196013" y="6381750"/>
          <p14:tracePt t="134175" x="6259513" y="6381750"/>
          <p14:tracePt t="134183" x="6283325" y="6381750"/>
          <p14:tracePt t="134190" x="6321425" y="6381750"/>
          <p14:tracePt t="134201" x="6370638" y="6381750"/>
          <p14:tracePt t="134205" x="6396038" y="6381750"/>
          <p14:tracePt t="134216" x="6446838" y="6381750"/>
          <p14:tracePt t="134222" x="6472238" y="6381750"/>
          <p14:tracePt t="134236" x="6508750" y="6381750"/>
          <p14:tracePt t="134239" x="6546850" y="6381750"/>
          <p14:tracePt t="134244" x="6572250" y="6370638"/>
          <p14:tracePt t="134253" x="6621463" y="6370638"/>
          <p14:tracePt t="134258" x="6659563" y="6370638"/>
          <p14:tracePt t="134267" x="6696075" y="6357938"/>
          <p14:tracePt t="134274" x="6734175" y="6357938"/>
          <p14:tracePt t="134286" x="6759575" y="6357938"/>
          <p14:tracePt t="134292" x="6772275" y="6357938"/>
          <p14:tracePt t="134299" x="6784975" y="6357938"/>
          <p14:tracePt t="134305" x="6821488" y="6357938"/>
          <p14:tracePt t="134317" x="6834188" y="6357938"/>
          <p14:tracePt t="134322" x="6859588" y="6357938"/>
          <p14:tracePt t="134327" x="6872288" y="6357938"/>
          <p14:tracePt t="134337" x="6897688" y="6357938"/>
          <p14:tracePt t="134343" x="6921500" y="6357938"/>
          <p14:tracePt t="134352" x="6934200" y="6357938"/>
          <p14:tracePt t="134357" x="6959600" y="6357938"/>
          <p14:tracePt t="134367" x="6985000" y="6357938"/>
          <p14:tracePt t="134373" x="7010400" y="6357938"/>
          <p14:tracePt t="134384" x="7046913" y="6357938"/>
          <p14:tracePt t="134390" x="7085013" y="6357938"/>
          <p14:tracePt t="134401" x="7110413" y="6357938"/>
          <p14:tracePt t="134405" x="7123113" y="6357938"/>
          <p14:tracePt t="134412" x="7159625" y="6357938"/>
          <p14:tracePt t="134420" x="7185025" y="6357938"/>
          <p14:tracePt t="134426" x="7223125" y="6357938"/>
          <p14:tracePt t="134437" x="7259638" y="6357938"/>
          <p14:tracePt t="134442" x="7297738" y="6357938"/>
          <p14:tracePt t="134451" x="7323138" y="6370638"/>
          <p14:tracePt t="134457" x="7359650" y="6370638"/>
          <p14:tracePt t="134467" x="7385050" y="6370638"/>
          <p14:tracePt t="134472" x="7410450" y="6370638"/>
          <p14:tracePt t="134484" x="7459663" y="6370638"/>
          <p14:tracePt t="134489" x="7485063" y="6370638"/>
          <p14:tracePt t="134499" x="7510463" y="6370638"/>
          <p14:tracePt t="134504" x="7561263" y="6370638"/>
          <p14:tracePt t="134510" x="7585075" y="6370638"/>
          <p14:tracePt t="134519" x="7635875" y="6370638"/>
          <p14:tracePt t="134525" x="7673975" y="6370638"/>
          <p14:tracePt t="134536" x="7723188" y="6370638"/>
          <p14:tracePt t="134541" x="7761288" y="6370638"/>
          <p14:tracePt t="134552" x="7797800" y="6370638"/>
          <p14:tracePt t="134557" x="7848600" y="6370638"/>
          <p14:tracePt t="134567" x="7874000" y="6370638"/>
          <p14:tracePt t="134572" x="7910513" y="6370638"/>
          <p14:tracePt t="134585" x="7935913" y="6370638"/>
          <p14:tracePt t="134589" x="7961313" y="6370638"/>
          <p14:tracePt t="134594" x="7986713" y="6370638"/>
          <p14:tracePt t="134603" x="8023225" y="6370638"/>
          <p14:tracePt t="134609" x="8035925" y="6370638"/>
          <p14:tracePt t="134618" x="8048625" y="6370638"/>
          <p14:tracePt t="134624" x="8086725" y="6370638"/>
          <p14:tracePt t="134634" x="8110538" y="6370638"/>
          <p14:tracePt t="134639" x="8123238" y="6370638"/>
          <p14:tracePt t="134651" x="8135938" y="6370638"/>
          <p14:tracePt t="134655" x="8174038" y="6357938"/>
          <p14:tracePt t="134667" x="8199438" y="6357938"/>
          <p14:tracePt t="134672" x="8223250" y="6357938"/>
          <p14:tracePt t="134678" x="8248650" y="6357938"/>
          <p14:tracePt t="134688" x="8286750" y="6345238"/>
          <p14:tracePt t="134693" x="8312150" y="6345238"/>
          <p14:tracePt t="134702" x="8324850" y="6345238"/>
          <p14:tracePt t="134708" x="8361363" y="6332538"/>
          <p14:tracePt t="134717" x="8386763" y="6332538"/>
          <p14:tracePt t="134723" x="8399463" y="6319838"/>
          <p14:tracePt t="134733" x="8412163" y="6319838"/>
          <p14:tracePt t="134740" x="8424863" y="6319838"/>
          <p14:tracePt t="134751" x="8448675" y="6319838"/>
          <p14:tracePt t="134756" x="8461375" y="6319838"/>
          <p14:tracePt t="134766" x="8474075" y="6319838"/>
          <p14:tracePt t="134771" x="8474075" y="6307138"/>
          <p14:tracePt t="134776" x="8499475" y="6307138"/>
          <p14:tracePt t="134788" x="8524875" y="6294438"/>
          <p14:tracePt t="134792" x="8537575" y="6294438"/>
          <p14:tracePt t="134803" x="8548688" y="6294438"/>
          <p14:tracePt t="134806" x="8561388" y="6294438"/>
          <p14:tracePt t="134816" x="8574088" y="6294438"/>
          <p14:tracePt t="134822" x="8586788" y="6281738"/>
          <p14:tracePt t="134832" x="8612188" y="6281738"/>
          <p14:tracePt t="134848" x="8624888" y="6269038"/>
          <p14:tracePt t="134870" x="8637588" y="6269038"/>
          <p14:tracePt t="134891" x="8637588" y="6245225"/>
          <p14:tracePt t="134914" x="8637588" y="6232525"/>
          <p14:tracePt t="134941" x="8637588" y="6219825"/>
          <p14:tracePt t="134948" x="8637588" y="6207125"/>
          <p14:tracePt t="134960" x="8637588" y="6194425"/>
          <p14:tracePt t="134968" x="8637588" y="6169025"/>
          <p14:tracePt t="134974" x="8637588" y="6145213"/>
          <p14:tracePt t="134983" x="8624888" y="6132513"/>
          <p14:tracePt t="134990" x="8612188" y="6107113"/>
          <p14:tracePt t="134999" x="8599488" y="6069013"/>
          <p14:tracePt t="135005" x="8586788" y="6045200"/>
          <p14:tracePt t="135018" x="8574088" y="6019800"/>
          <p14:tracePt t="135022" x="8574088" y="6007100"/>
          <p14:tracePt t="135032" x="8561388" y="5969000"/>
          <p14:tracePt t="135039" x="8537575" y="5956300"/>
          <p14:tracePt t="135044" x="8537575" y="5945188"/>
          <p14:tracePt t="135053" x="8512175" y="5919788"/>
          <p14:tracePt t="135059" x="8474075" y="5881688"/>
          <p14:tracePt t="135068" x="8448675" y="5856288"/>
          <p14:tracePt t="135074" x="8412163" y="5807075"/>
          <p14:tracePt t="135083" x="8348663" y="5756275"/>
          <p14:tracePt t="135089" x="8324850" y="5732463"/>
          <p14:tracePt t="135101" x="8274050" y="5694363"/>
          <p14:tracePt t="135106" x="8261350" y="5656263"/>
          <p14:tracePt t="135115" x="8235950" y="5630863"/>
          <p14:tracePt t="135120" x="8199438" y="5607050"/>
          <p14:tracePt t="135127" x="8161338" y="5581650"/>
          <p14:tracePt t="135136" x="8123238" y="5543550"/>
          <p14:tracePt t="135144" x="8074025" y="5518150"/>
          <p14:tracePt t="135153" x="8023225" y="5494338"/>
          <p14:tracePt t="135157" x="7986713" y="5456238"/>
          <p14:tracePt t="135165" x="7923213" y="5418138"/>
          <p14:tracePt t="135172" x="7874000" y="5407025"/>
          <p14:tracePt t="135185" x="7810500" y="5381625"/>
          <p14:tracePt t="135189" x="7761288" y="5356225"/>
          <p14:tracePt t="135201" x="7697788" y="5330825"/>
          <p14:tracePt t="135205" x="7673975" y="5318125"/>
          <p14:tracePt t="135210" x="7623175" y="5318125"/>
          <p14:tracePt t="135219" x="7597775" y="5305425"/>
          <p14:tracePt t="135226" x="7572375" y="5294313"/>
          <p14:tracePt t="135234" x="7510463" y="5281613"/>
          <p14:tracePt t="135243" x="7485063" y="5281613"/>
          <p14:tracePt t="135251" x="7459663" y="5281613"/>
          <p14:tracePt t="135257" x="7423150" y="5281613"/>
          <p14:tracePt t="135266" x="7397750" y="5256213"/>
          <p14:tracePt t="135271" x="7348538" y="5256213"/>
          <p14:tracePt t="135284" x="7323138" y="5243513"/>
          <p14:tracePt t="135289" x="7297738" y="5243513"/>
          <p14:tracePt t="135299" x="7246938" y="5243513"/>
          <p14:tracePt t="135304" x="7223125" y="5243513"/>
          <p14:tracePt t="135309" x="7185025" y="5243513"/>
          <p14:tracePt t="135318" x="7146925" y="5243513"/>
          <p14:tracePt t="135324" x="7123113" y="5243513"/>
          <p14:tracePt t="135333" x="7110413" y="5243513"/>
          <p14:tracePt t="135340" x="7097713" y="5243513"/>
          <p14:tracePt t="135351" x="7059613" y="5243513"/>
          <p14:tracePt t="135366" x="7046913" y="5243513"/>
          <p14:tracePt t="135371" x="7034213" y="5243513"/>
          <p14:tracePt t="135383" x="7021513" y="5243513"/>
          <p14:tracePt t="135388" x="7010400" y="5243513"/>
          <p14:tracePt t="135393" x="6997700" y="5243513"/>
          <p14:tracePt t="135404" x="6972300" y="5256213"/>
          <p14:tracePt t="135408" x="6959600" y="5268913"/>
          <p14:tracePt t="135418" x="6946900" y="5281613"/>
          <p14:tracePt t="135425" x="6934200" y="5294313"/>
          <p14:tracePt t="135436" x="6910388" y="5318125"/>
          <p14:tracePt t="135441" x="6884988" y="5318125"/>
          <p14:tracePt t="135448" x="6884988" y="5343525"/>
          <p14:tracePt t="135457" x="6859588" y="5368925"/>
          <p14:tracePt t="135464" x="6859588" y="5394325"/>
          <p14:tracePt t="135472" x="6846888" y="5407025"/>
          <p14:tracePt t="135479" x="6808788" y="5456238"/>
          <p14:tracePt t="135485" x="6808788" y="5481638"/>
          <p14:tracePt t="135500" x="6797675" y="5494338"/>
          <p14:tracePt t="135508" x="6784975" y="5556250"/>
          <p14:tracePt t="135516" x="6784975" y="5568950"/>
          <p14:tracePt t="135527" x="6772275" y="5581650"/>
          <p14:tracePt t="135533" x="6772275" y="5607050"/>
          <p14:tracePt t="135545" x="6772275" y="5630863"/>
          <p14:tracePt t="135556" x="6772275" y="5656263"/>
          <p14:tracePt t="135563" x="6772275" y="5668963"/>
          <p14:tracePt t="135570" x="6772275" y="5707063"/>
          <p14:tracePt t="135585" x="6772275" y="5732463"/>
          <p14:tracePt t="135591" x="6772275" y="5743575"/>
          <p14:tracePt t="135601" x="6772275" y="5756275"/>
          <p14:tracePt t="135606" x="6784975" y="5794375"/>
          <p14:tracePt t="135616" x="6797675" y="5794375"/>
          <p14:tracePt t="135622" x="6797675" y="5807075"/>
          <p14:tracePt t="135635" x="6821488" y="5819775"/>
          <p14:tracePt t="135640" x="6834188" y="5832475"/>
          <p14:tracePt t="135650" x="6846888" y="5832475"/>
          <p14:tracePt t="135656" x="6859588" y="5856288"/>
          <p14:tracePt t="135660" x="6884988" y="5868988"/>
          <p14:tracePt t="135670" x="6910388" y="5881688"/>
          <p14:tracePt t="135686" x="6934200" y="5907088"/>
          <p14:tracePt t="135702" x="6959600" y="5919788"/>
          <p14:tracePt t="135707" x="6959600" y="5932488"/>
          <p14:tracePt t="135716" x="6997700" y="5956300"/>
          <p14:tracePt t="135724" x="7010400" y="5956300"/>
          <p14:tracePt t="135736" x="7046913" y="5981700"/>
          <p14:tracePt t="135744" x="7085013" y="5994400"/>
          <p14:tracePt t="135752" x="7097713" y="6007100"/>
          <p14:tracePt t="135761" x="7123113" y="6019800"/>
          <p14:tracePt t="135766" x="7159625" y="6019800"/>
          <p14:tracePt t="135774" x="7210425" y="6045200"/>
          <p14:tracePt t="135785" x="7235825" y="6056313"/>
          <p14:tracePt t="135792" x="7285038" y="6056313"/>
          <p14:tracePt t="135797" x="7323138" y="6069013"/>
          <p14:tracePt t="135806" x="7372350" y="6069013"/>
          <p14:tracePt t="135814" x="7410450" y="6069013"/>
          <p14:tracePt t="135821" x="7472363" y="6069013"/>
          <p14:tracePt t="135829" x="7510463" y="6069013"/>
          <p14:tracePt t="135838" x="7561263" y="6069013"/>
          <p14:tracePt t="135845" x="7610475" y="6069013"/>
          <p14:tracePt t="135850" x="7635875" y="6069013"/>
          <p14:tracePt t="135859" x="7685088" y="6069013"/>
          <p14:tracePt t="135866" x="7748588" y="6069013"/>
          <p14:tracePt t="135874" x="7797800" y="6056313"/>
          <p14:tracePt t="135883" x="7861300" y="6032500"/>
          <p14:tracePt t="135908" x="8023225" y="5981700"/>
          <p14:tracePt t="135914" x="8061325" y="5981700"/>
          <p14:tracePt t="135920" x="8110538" y="5969000"/>
          <p14:tracePt t="135928" x="8148638" y="5969000"/>
          <p14:tracePt t="135937" x="8199438" y="5956300"/>
          <p14:tracePt t="135944" x="8235950" y="5945188"/>
          <p14:tracePt t="135953" x="8261350" y="5932488"/>
          <p14:tracePt t="135959" x="8312150" y="5932488"/>
          <p14:tracePt t="135967" x="8348663" y="5932488"/>
          <p14:tracePt t="135974" x="8361363" y="5919788"/>
          <p14:tracePt t="135981" x="8386763" y="5919788"/>
          <p14:tracePt t="135995" x="8399463" y="5907088"/>
          <p14:tracePt t="135999" x="8424863" y="5907088"/>
          <p14:tracePt t="136005" x="8435975" y="5907088"/>
          <p14:tracePt t="136012" x="8461375" y="5907088"/>
          <p14:tracePt t="136027" x="8474075" y="5907088"/>
          <p14:tracePt t="136036" x="8486775" y="5907088"/>
          <p14:tracePt t="136048" x="8499475" y="5907088"/>
          <p14:tracePt t="136065" x="8512175" y="5907088"/>
          <p14:tracePt t="136123" x="8512175" y="5894388"/>
          <p14:tracePt t="136162" x="8512175" y="5881688"/>
          <p14:tracePt t="136170" x="8499475" y="5868988"/>
          <p14:tracePt t="136179" x="8461375" y="5832475"/>
          <p14:tracePt t="136187" x="8412163" y="5819775"/>
          <p14:tracePt t="136194" x="8324850" y="5781675"/>
          <p14:tracePt t="136203" x="8261350" y="5756275"/>
          <p14:tracePt t="136215" x="8123238" y="5694363"/>
          <p14:tracePt t="136225" x="8048625" y="5681663"/>
          <p14:tracePt t="136235" x="7961313" y="5668963"/>
          <p14:tracePt t="136239" x="7910513" y="5656263"/>
          <p14:tracePt t="136251" x="7823200" y="5656263"/>
          <p14:tracePt t="136256" x="7723188" y="5656263"/>
          <p14:tracePt t="136264" x="7561263" y="5668963"/>
          <p14:tracePt t="136271" x="7372350" y="5707063"/>
          <p14:tracePt t="136275" x="7159625" y="5768975"/>
          <p14:tracePt t="136288" x="6897688" y="5819775"/>
          <p14:tracePt t="136292" x="6696075" y="5868988"/>
          <p14:tracePt t="136299" x="6446838" y="5956300"/>
          <p14:tracePt t="136308" x="6296025" y="6007100"/>
          <p14:tracePt t="136314" x="6134100" y="6094413"/>
          <p14:tracePt t="136324" x="5983288" y="6169025"/>
          <p14:tracePt t="136338" x="5657850" y="6345238"/>
          <p14:tracePt t="136347" x="5495925" y="6432550"/>
          <p14:tracePt t="136353" x="5357813" y="6507163"/>
          <p14:tracePt t="136361" x="5207000" y="6583363"/>
          <p14:tracePt t="136368" x="5057775" y="6670675"/>
          <p14:tracePt t="136378" x="4906963" y="6719888"/>
          <p14:tracePt t="136387" x="4781550" y="6796088"/>
          <p14:tracePt t="136391" x="4643438" y="6845300"/>
          <p14:tracePt t="137627" x="0" y="0"/>
        </p14:tracePtLst>
      </p14:laserTraceLst>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Logo, company name&#10;&#10;Description automatically generated">
            <a:extLst>
              <a:ext uri="{FF2B5EF4-FFF2-40B4-BE49-F238E27FC236}">
                <a16:creationId xmlns:a16="http://schemas.microsoft.com/office/drawing/2014/main" id="{1A63F6B8-AD1C-4DBE-B750-8DBB33D11631}"/>
              </a:ext>
            </a:extLst>
          </p:cNvPr>
          <p:cNvPicPr>
            <a:picLocks noChangeAspect="1"/>
          </p:cNvPicPr>
          <p:nvPr/>
        </p:nvPicPr>
        <p:blipFill>
          <a:blip r:embed="rId2"/>
          <a:stretch>
            <a:fillRect/>
          </a:stretch>
        </p:blipFill>
        <p:spPr>
          <a:xfrm>
            <a:off x="4191671" y="863781"/>
            <a:ext cx="1600200" cy="1323975"/>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9D79BF56-1614-4AA7-847C-7481AC718984}"/>
              </a:ext>
            </a:extLst>
          </p:cNvPr>
          <p:cNvPicPr>
            <a:picLocks noChangeAspect="1"/>
          </p:cNvPicPr>
          <p:nvPr/>
        </p:nvPicPr>
        <p:blipFill>
          <a:blip r:embed="rId3"/>
          <a:stretch>
            <a:fillRect/>
          </a:stretch>
        </p:blipFill>
        <p:spPr>
          <a:xfrm>
            <a:off x="6133381" y="899922"/>
            <a:ext cx="2743200" cy="1262533"/>
          </a:xfrm>
          <a:prstGeom prst="rect">
            <a:avLst/>
          </a:prstGeom>
        </p:spPr>
      </p:pic>
    </p:spTree>
    <p:extLst>
      <p:ext uri="{BB962C8B-B14F-4D97-AF65-F5344CB8AC3E}">
        <p14:creationId xmlns:p14="http://schemas.microsoft.com/office/powerpoint/2010/main" val="970019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Logo, company name&#10;&#10;Description automatically generated">
            <a:extLst>
              <a:ext uri="{FF2B5EF4-FFF2-40B4-BE49-F238E27FC236}">
                <a16:creationId xmlns:a16="http://schemas.microsoft.com/office/drawing/2014/main" id="{B6E85EC7-6F2B-4C40-8688-82518EC682F1}"/>
              </a:ext>
            </a:extLst>
          </p:cNvPr>
          <p:cNvPicPr>
            <a:picLocks noChangeAspect="1"/>
          </p:cNvPicPr>
          <p:nvPr/>
        </p:nvPicPr>
        <p:blipFill>
          <a:blip r:embed="rId4"/>
          <a:stretch>
            <a:fillRect/>
          </a:stretch>
        </p:blipFill>
        <p:spPr>
          <a:xfrm>
            <a:off x="10212409" y="19145"/>
            <a:ext cx="1600200" cy="1323975"/>
          </a:xfrm>
          <a:prstGeom prst="rect">
            <a:avLst/>
          </a:prstGeom>
        </p:spPr>
      </p:pic>
      <p:pic>
        <p:nvPicPr>
          <p:cNvPr id="7" name="Picture 4" descr="A picture containing text&#10;&#10;Description automatically generated">
            <a:extLst>
              <a:ext uri="{FF2B5EF4-FFF2-40B4-BE49-F238E27FC236}">
                <a16:creationId xmlns:a16="http://schemas.microsoft.com/office/drawing/2014/main" id="{120DE87B-1933-4913-8F6D-BF9575C675E2}"/>
              </a:ext>
            </a:extLst>
          </p:cNvPr>
          <p:cNvPicPr>
            <a:picLocks noChangeAspect="1"/>
          </p:cNvPicPr>
          <p:nvPr/>
        </p:nvPicPr>
        <p:blipFill>
          <a:blip r:embed="rId5"/>
          <a:stretch>
            <a:fillRect/>
          </a:stretch>
        </p:blipFill>
        <p:spPr>
          <a:xfrm>
            <a:off x="209910" y="5283586"/>
            <a:ext cx="2743200" cy="1262533"/>
          </a:xfrm>
          <a:prstGeom prst="rect">
            <a:avLst/>
          </a:prstGeom>
        </p:spPr>
      </p:pic>
      <p:pic>
        <p:nvPicPr>
          <p:cNvPr id="2" name="Picture 1">
            <a:extLst>
              <a:ext uri="{FF2B5EF4-FFF2-40B4-BE49-F238E27FC236}">
                <a16:creationId xmlns:a16="http://schemas.microsoft.com/office/drawing/2014/main" id="{FC15C09A-3840-48C7-B14A-34A8B7AB5D68}"/>
              </a:ext>
            </a:extLst>
          </p:cNvPr>
          <p:cNvPicPr>
            <a:picLocks noChangeAspect="1"/>
          </p:cNvPicPr>
          <p:nvPr/>
        </p:nvPicPr>
        <p:blipFill>
          <a:blip r:embed="rId6"/>
          <a:stretch>
            <a:fillRect/>
          </a:stretch>
        </p:blipFill>
        <p:spPr>
          <a:xfrm>
            <a:off x="190539" y="140425"/>
            <a:ext cx="7115761" cy="4914553"/>
          </a:xfrm>
          <a:prstGeom prst="rect">
            <a:avLst/>
          </a:prstGeom>
        </p:spPr>
      </p:pic>
      <p:sp>
        <p:nvSpPr>
          <p:cNvPr id="4" name="TextBox 3">
            <a:extLst>
              <a:ext uri="{FF2B5EF4-FFF2-40B4-BE49-F238E27FC236}">
                <a16:creationId xmlns:a16="http://schemas.microsoft.com/office/drawing/2014/main" id="{83353D03-96FE-4128-B422-F66A51058687}"/>
              </a:ext>
            </a:extLst>
          </p:cNvPr>
          <p:cNvSpPr txBox="1"/>
          <p:nvPr/>
        </p:nvSpPr>
        <p:spPr>
          <a:xfrm>
            <a:off x="7472363" y="1220034"/>
            <a:ext cx="4529098" cy="4401205"/>
          </a:xfrm>
          <a:prstGeom prst="rect">
            <a:avLst/>
          </a:prstGeom>
          <a:noFill/>
        </p:spPr>
        <p:txBody>
          <a:bodyPr wrap="square" rtlCol="0">
            <a:spAutoFit/>
          </a:bodyPr>
          <a:lstStyle/>
          <a:p>
            <a:r>
              <a:rPr lang="en-GB" dirty="0"/>
              <a:t>This picture can be a great starting point of a  class discussion about adaptation and evolution.</a:t>
            </a:r>
          </a:p>
          <a:p>
            <a:endParaRPr lang="en-GB" sz="1000" dirty="0"/>
          </a:p>
          <a:p>
            <a:r>
              <a:rPr lang="en-GB" b="1" dirty="0"/>
              <a:t>Q. What marine animal do they look like?</a:t>
            </a:r>
          </a:p>
          <a:p>
            <a:r>
              <a:rPr lang="en-GB" b="1" dirty="0"/>
              <a:t>Q. What do you think they evolved into?</a:t>
            </a:r>
          </a:p>
          <a:p>
            <a:endParaRPr lang="en-GB" i="1" dirty="0"/>
          </a:p>
          <a:p>
            <a:endParaRPr lang="en-GB" i="1" dirty="0"/>
          </a:p>
          <a:p>
            <a:pPr algn="ctr"/>
            <a:r>
              <a:rPr lang="en-GB" i="1" dirty="0"/>
              <a:t>L</a:t>
            </a:r>
            <a:r>
              <a:rPr lang="en-GB" dirty="0"/>
              <a:t>ook at the main features of the body and discuss:</a:t>
            </a:r>
          </a:p>
          <a:p>
            <a:pPr algn="ctr"/>
            <a:r>
              <a:rPr lang="en-GB" dirty="0"/>
              <a:t> </a:t>
            </a:r>
            <a:r>
              <a:rPr lang="en-GB" b="1" i="1" dirty="0"/>
              <a:t>Why have had a pointy beak?</a:t>
            </a:r>
          </a:p>
          <a:p>
            <a:pPr algn="ctr"/>
            <a:r>
              <a:rPr lang="en-GB" b="1" i="1" dirty="0"/>
              <a:t>What type of  teeth do they have?</a:t>
            </a:r>
          </a:p>
          <a:p>
            <a:pPr algn="ctr"/>
            <a:r>
              <a:rPr lang="en-GB" b="1" i="1" dirty="0"/>
              <a:t>What did they eat?</a:t>
            </a:r>
          </a:p>
          <a:p>
            <a:pPr algn="ctr"/>
            <a:r>
              <a:rPr lang="en-GB" b="1" i="1" dirty="0"/>
              <a:t>Did they breath air?</a:t>
            </a:r>
          </a:p>
          <a:p>
            <a:pPr algn="ctr"/>
            <a:r>
              <a:rPr lang="en-GB" b="1" i="1" dirty="0"/>
              <a:t>Where were they on the food chain?</a:t>
            </a:r>
          </a:p>
          <a:p>
            <a:endParaRPr lang="en-GB" dirty="0"/>
          </a:p>
        </p:txBody>
      </p:sp>
      <p:sp>
        <p:nvSpPr>
          <p:cNvPr id="9" name="TextBox 8">
            <a:extLst>
              <a:ext uri="{FF2B5EF4-FFF2-40B4-BE49-F238E27FC236}">
                <a16:creationId xmlns:a16="http://schemas.microsoft.com/office/drawing/2014/main" id="{346775D3-14D5-48A4-93A7-CCA8E1D79F45}"/>
              </a:ext>
            </a:extLst>
          </p:cNvPr>
          <p:cNvSpPr txBox="1"/>
          <p:nvPr/>
        </p:nvSpPr>
        <p:spPr>
          <a:xfrm>
            <a:off x="2972480" y="5453187"/>
            <a:ext cx="7973815" cy="923330"/>
          </a:xfrm>
          <a:prstGeom prst="rect">
            <a:avLst/>
          </a:prstGeom>
          <a:noFill/>
        </p:spPr>
        <p:txBody>
          <a:bodyPr wrap="square">
            <a:spAutoFit/>
          </a:bodyPr>
          <a:lstStyle/>
          <a:p>
            <a:r>
              <a:rPr lang="en-US" dirty="0"/>
              <a:t>If we were around 200 million years ago, we would have been at the bottom of the sub tropical Ocean, We would have been surrounded by giant marine dinosaurs who where at the top of their food chain.</a:t>
            </a:r>
          </a:p>
        </p:txBody>
      </p:sp>
      <p:pic>
        <p:nvPicPr>
          <p:cNvPr id="12" name="Audio 11">
            <a:hlinkClick r:id="" action="ppaction://media"/>
            <a:extLst>
              <a:ext uri="{FF2B5EF4-FFF2-40B4-BE49-F238E27FC236}">
                <a16:creationId xmlns:a16="http://schemas.microsoft.com/office/drawing/2014/main" id="{6522DAAC-F829-496F-A252-7F788AA634B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55481239"/>
      </p:ext>
    </p:extLst>
  </p:cSld>
  <p:clrMapOvr>
    <a:masterClrMapping/>
  </p:clrMapOvr>
  <mc:AlternateContent xmlns:mc="http://schemas.openxmlformats.org/markup-compatibility/2006" xmlns:p14="http://schemas.microsoft.com/office/powerpoint/2010/main">
    <mc:Choice Requires="p14">
      <p:transition spd="med" p14:dur="700" advTm="44478">
        <p:fade/>
      </p:transition>
    </mc:Choice>
    <mc:Fallback xmlns="">
      <p:transition spd="med" advTm="4447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E46BF71-15DB-774E-89E8-08125EB6DF82}"/>
              </a:ext>
            </a:extLst>
          </p:cNvPr>
          <p:cNvSpPr txBox="1">
            <a:spLocks/>
          </p:cNvSpPr>
          <p:nvPr/>
        </p:nvSpPr>
        <p:spPr>
          <a:xfrm>
            <a:off x="2890981" y="0"/>
            <a:ext cx="8899589" cy="6858000"/>
          </a:xfrm>
          <a:prstGeom prst="rect">
            <a:avLst/>
          </a:prstGeom>
        </p:spPr>
        <p:txBody>
          <a:bodyPr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US" sz="8000" b="1" dirty="0">
                <a:solidFill>
                  <a:schemeClr val="bg1"/>
                </a:solidFill>
                <a:latin typeface="Arial" panose="020B0604020202020204" pitchFamily="34" charset="0"/>
                <a:cs typeface="Arial" panose="020B0604020202020204" pitchFamily="34" charset="0"/>
              </a:rPr>
              <a:t>How are rocks made?</a:t>
            </a:r>
          </a:p>
        </p:txBody>
      </p:sp>
      <p:pic>
        <p:nvPicPr>
          <p:cNvPr id="2" name="Picture 3" descr="Logo, company name&#10;&#10;Description automatically generated">
            <a:extLst>
              <a:ext uri="{FF2B5EF4-FFF2-40B4-BE49-F238E27FC236}">
                <a16:creationId xmlns:a16="http://schemas.microsoft.com/office/drawing/2014/main" id="{853AE58E-44F7-48FC-B1E2-49C5E0A2009C}"/>
              </a:ext>
            </a:extLst>
          </p:cNvPr>
          <p:cNvPicPr>
            <a:picLocks noChangeAspect="1"/>
          </p:cNvPicPr>
          <p:nvPr/>
        </p:nvPicPr>
        <p:blipFill>
          <a:blip r:embed="rId5"/>
          <a:stretch>
            <a:fillRect/>
          </a:stretch>
        </p:blipFill>
        <p:spPr>
          <a:xfrm>
            <a:off x="7009634" y="4875064"/>
            <a:ext cx="1600200" cy="1323975"/>
          </a:xfrm>
          <a:prstGeom prst="rect">
            <a:avLst/>
          </a:prstGeom>
        </p:spPr>
      </p:pic>
      <p:pic>
        <p:nvPicPr>
          <p:cNvPr id="6" name="Picture 4" descr="A picture containing text&#10;&#10;Description automatically generated">
            <a:extLst>
              <a:ext uri="{FF2B5EF4-FFF2-40B4-BE49-F238E27FC236}">
                <a16:creationId xmlns:a16="http://schemas.microsoft.com/office/drawing/2014/main" id="{723D0843-E8DC-4CEE-8CA0-9DED7AE84716}"/>
              </a:ext>
            </a:extLst>
          </p:cNvPr>
          <p:cNvPicPr>
            <a:picLocks noChangeAspect="1"/>
          </p:cNvPicPr>
          <p:nvPr/>
        </p:nvPicPr>
        <p:blipFill>
          <a:blip r:embed="rId6"/>
          <a:stretch>
            <a:fillRect/>
          </a:stretch>
        </p:blipFill>
        <p:spPr>
          <a:xfrm>
            <a:off x="8951344" y="4911205"/>
            <a:ext cx="2743200" cy="1262533"/>
          </a:xfrm>
          <a:prstGeom prst="rect">
            <a:avLst/>
          </a:prstGeom>
        </p:spPr>
      </p:pic>
      <p:pic>
        <p:nvPicPr>
          <p:cNvPr id="9" name="Audio 8">
            <a:hlinkClick r:id="" action="ppaction://media"/>
            <a:extLst>
              <a:ext uri="{FF2B5EF4-FFF2-40B4-BE49-F238E27FC236}">
                <a16:creationId xmlns:a16="http://schemas.microsoft.com/office/drawing/2014/main" id="{F74A3F63-A291-49EF-B82D-EB02FE70F8D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829921115"/>
      </p:ext>
    </p:extLst>
  </p:cSld>
  <p:clrMapOvr>
    <a:masterClrMapping/>
  </p:clrMapOvr>
  <mc:AlternateContent xmlns:mc="http://schemas.openxmlformats.org/markup-compatibility/2006" xmlns:p14="http://schemas.microsoft.com/office/powerpoint/2010/main">
    <mc:Choice Requires="p14">
      <p:transition spd="med" p14:dur="700" advTm="9287">
        <p:fade/>
      </p:transition>
    </mc:Choice>
    <mc:Fallback xmlns="">
      <p:transition spd="med" advTm="928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9"/>
                </p:tgtEl>
              </p:cMediaNode>
            </p:audio>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Logo, company name&#10;&#10;Description automatically generated">
            <a:extLst>
              <a:ext uri="{FF2B5EF4-FFF2-40B4-BE49-F238E27FC236}">
                <a16:creationId xmlns:a16="http://schemas.microsoft.com/office/drawing/2014/main" id="{B6E85EC7-6F2B-4C40-8688-82518EC682F1}"/>
              </a:ext>
            </a:extLst>
          </p:cNvPr>
          <p:cNvPicPr>
            <a:picLocks noChangeAspect="1"/>
          </p:cNvPicPr>
          <p:nvPr/>
        </p:nvPicPr>
        <p:blipFill>
          <a:blip r:embed="rId4"/>
          <a:stretch>
            <a:fillRect/>
          </a:stretch>
        </p:blipFill>
        <p:spPr>
          <a:xfrm>
            <a:off x="10172653" y="231177"/>
            <a:ext cx="1600200" cy="1323975"/>
          </a:xfrm>
          <a:prstGeom prst="rect">
            <a:avLst/>
          </a:prstGeom>
        </p:spPr>
      </p:pic>
      <p:pic>
        <p:nvPicPr>
          <p:cNvPr id="7" name="Picture 4" descr="A picture containing text&#10;&#10;Description automatically generated">
            <a:extLst>
              <a:ext uri="{FF2B5EF4-FFF2-40B4-BE49-F238E27FC236}">
                <a16:creationId xmlns:a16="http://schemas.microsoft.com/office/drawing/2014/main" id="{120DE87B-1933-4913-8F6D-BF9575C675E2}"/>
              </a:ext>
            </a:extLst>
          </p:cNvPr>
          <p:cNvPicPr>
            <a:picLocks noChangeAspect="1"/>
          </p:cNvPicPr>
          <p:nvPr/>
        </p:nvPicPr>
        <p:blipFill>
          <a:blip r:embed="rId5"/>
          <a:stretch>
            <a:fillRect/>
          </a:stretch>
        </p:blipFill>
        <p:spPr>
          <a:xfrm>
            <a:off x="209910" y="5054978"/>
            <a:ext cx="2743200" cy="1262533"/>
          </a:xfrm>
          <a:prstGeom prst="rect">
            <a:avLst/>
          </a:prstGeom>
        </p:spPr>
      </p:pic>
      <p:sp>
        <p:nvSpPr>
          <p:cNvPr id="6" name="TextBox 5">
            <a:extLst>
              <a:ext uri="{FF2B5EF4-FFF2-40B4-BE49-F238E27FC236}">
                <a16:creationId xmlns:a16="http://schemas.microsoft.com/office/drawing/2014/main" id="{FF7E38C9-8B8B-416E-ADC2-D1DEFA943E56}"/>
              </a:ext>
            </a:extLst>
          </p:cNvPr>
          <p:cNvSpPr txBox="1"/>
          <p:nvPr/>
        </p:nvSpPr>
        <p:spPr>
          <a:xfrm>
            <a:off x="209910" y="333466"/>
            <a:ext cx="9962743" cy="646331"/>
          </a:xfrm>
          <a:prstGeom prst="rect">
            <a:avLst/>
          </a:prstGeom>
          <a:noFill/>
        </p:spPr>
        <p:txBody>
          <a:bodyPr wrap="square">
            <a:spAutoFit/>
          </a:bodyPr>
          <a:lstStyle/>
          <a:p>
            <a:pPr algn="ctr"/>
            <a:r>
              <a:rPr lang="en-US" dirty="0"/>
              <a:t>There are three main types of rock: igneous, sedimentary and metamorphic. They are formed in different ways</a:t>
            </a:r>
            <a:endParaRPr lang="en-GB" b="1" i="1" dirty="0"/>
          </a:p>
        </p:txBody>
      </p:sp>
      <p:sp>
        <p:nvSpPr>
          <p:cNvPr id="8" name="TextBox 7">
            <a:extLst>
              <a:ext uri="{FF2B5EF4-FFF2-40B4-BE49-F238E27FC236}">
                <a16:creationId xmlns:a16="http://schemas.microsoft.com/office/drawing/2014/main" id="{3ACEC48A-9EF2-4170-B37E-55F4F7F4349B}"/>
              </a:ext>
            </a:extLst>
          </p:cNvPr>
          <p:cNvSpPr txBox="1"/>
          <p:nvPr/>
        </p:nvSpPr>
        <p:spPr>
          <a:xfrm>
            <a:off x="3087757" y="5047206"/>
            <a:ext cx="8048991" cy="923330"/>
          </a:xfrm>
          <a:prstGeom prst="rect">
            <a:avLst/>
          </a:prstGeom>
          <a:noFill/>
        </p:spPr>
        <p:txBody>
          <a:bodyPr wrap="square">
            <a:spAutoFit/>
          </a:bodyPr>
          <a:lstStyle/>
          <a:p>
            <a:pPr algn="ctr"/>
            <a:r>
              <a:rPr lang="en-US" dirty="0"/>
              <a:t>Some types of rock have interlocking grains that fit tightly together. Granite is a rock with interlocking grains. Some rocks have rounded grains.</a:t>
            </a:r>
          </a:p>
          <a:p>
            <a:pPr algn="ctr"/>
            <a:r>
              <a:rPr lang="en-US" dirty="0"/>
              <a:t> Sandstone is a rock with rounded grains.</a:t>
            </a:r>
            <a:endParaRPr lang="en-GB" dirty="0"/>
          </a:p>
        </p:txBody>
      </p:sp>
      <p:pic>
        <p:nvPicPr>
          <p:cNvPr id="4" name="Picture 3">
            <a:extLst>
              <a:ext uri="{FF2B5EF4-FFF2-40B4-BE49-F238E27FC236}">
                <a16:creationId xmlns:a16="http://schemas.microsoft.com/office/drawing/2014/main" id="{E314BFA0-1272-4C86-8C51-C538C992AC57}"/>
              </a:ext>
            </a:extLst>
          </p:cNvPr>
          <p:cNvPicPr>
            <a:picLocks noChangeAspect="1"/>
          </p:cNvPicPr>
          <p:nvPr/>
        </p:nvPicPr>
        <p:blipFill>
          <a:blip r:embed="rId6"/>
          <a:stretch>
            <a:fillRect/>
          </a:stretch>
        </p:blipFill>
        <p:spPr>
          <a:xfrm>
            <a:off x="1041524" y="1666032"/>
            <a:ext cx="4928030" cy="2772017"/>
          </a:xfrm>
          <a:prstGeom prst="rect">
            <a:avLst/>
          </a:prstGeom>
        </p:spPr>
      </p:pic>
      <p:pic>
        <p:nvPicPr>
          <p:cNvPr id="9" name="Picture 8">
            <a:extLst>
              <a:ext uri="{FF2B5EF4-FFF2-40B4-BE49-F238E27FC236}">
                <a16:creationId xmlns:a16="http://schemas.microsoft.com/office/drawing/2014/main" id="{C7723043-FE96-4AFE-BD09-F905B9861925}"/>
              </a:ext>
            </a:extLst>
          </p:cNvPr>
          <p:cNvPicPr>
            <a:picLocks noChangeAspect="1"/>
          </p:cNvPicPr>
          <p:nvPr/>
        </p:nvPicPr>
        <p:blipFill>
          <a:blip r:embed="rId7"/>
          <a:stretch>
            <a:fillRect/>
          </a:stretch>
        </p:blipFill>
        <p:spPr>
          <a:xfrm>
            <a:off x="6282459" y="1666032"/>
            <a:ext cx="4928028" cy="2772016"/>
          </a:xfrm>
          <a:prstGeom prst="rect">
            <a:avLst/>
          </a:prstGeom>
        </p:spPr>
      </p:pic>
      <p:sp>
        <p:nvSpPr>
          <p:cNvPr id="11" name="TextBox 10">
            <a:extLst>
              <a:ext uri="{FF2B5EF4-FFF2-40B4-BE49-F238E27FC236}">
                <a16:creationId xmlns:a16="http://schemas.microsoft.com/office/drawing/2014/main" id="{6B5D5101-5E30-4B9F-9A4D-22DB75983B34}"/>
              </a:ext>
            </a:extLst>
          </p:cNvPr>
          <p:cNvSpPr txBox="1"/>
          <p:nvPr/>
        </p:nvSpPr>
        <p:spPr>
          <a:xfrm>
            <a:off x="1041525" y="4458752"/>
            <a:ext cx="4928030" cy="369332"/>
          </a:xfrm>
          <a:prstGeom prst="rect">
            <a:avLst/>
          </a:prstGeom>
          <a:noFill/>
        </p:spPr>
        <p:txBody>
          <a:bodyPr wrap="square">
            <a:spAutoFit/>
          </a:bodyPr>
          <a:lstStyle/>
          <a:p>
            <a:pPr algn="ctr"/>
            <a:r>
              <a:rPr lang="en-GB" b="1" i="1" dirty="0"/>
              <a:t>Granite has interlocking grains</a:t>
            </a:r>
          </a:p>
        </p:txBody>
      </p:sp>
      <p:sp>
        <p:nvSpPr>
          <p:cNvPr id="13" name="TextBox 12">
            <a:extLst>
              <a:ext uri="{FF2B5EF4-FFF2-40B4-BE49-F238E27FC236}">
                <a16:creationId xmlns:a16="http://schemas.microsoft.com/office/drawing/2014/main" id="{781BBDBD-E481-4704-B4F5-6F65755EAD7B}"/>
              </a:ext>
            </a:extLst>
          </p:cNvPr>
          <p:cNvSpPr txBox="1"/>
          <p:nvPr/>
        </p:nvSpPr>
        <p:spPr>
          <a:xfrm>
            <a:off x="6282458" y="4466059"/>
            <a:ext cx="4928029" cy="369332"/>
          </a:xfrm>
          <a:prstGeom prst="rect">
            <a:avLst/>
          </a:prstGeom>
          <a:noFill/>
        </p:spPr>
        <p:txBody>
          <a:bodyPr wrap="square">
            <a:spAutoFit/>
          </a:bodyPr>
          <a:lstStyle/>
          <a:p>
            <a:pPr algn="ctr"/>
            <a:r>
              <a:rPr lang="en-GB" b="1" i="1" dirty="0"/>
              <a:t>Sandstone has rounded grains</a:t>
            </a:r>
          </a:p>
        </p:txBody>
      </p:sp>
      <p:pic>
        <p:nvPicPr>
          <p:cNvPr id="2" name="Audio 1">
            <a:hlinkClick r:id="" action="ppaction://media"/>
            <a:extLst>
              <a:ext uri="{FF2B5EF4-FFF2-40B4-BE49-F238E27FC236}">
                <a16:creationId xmlns:a16="http://schemas.microsoft.com/office/drawing/2014/main" id="{BDBCE2F7-B6CB-4897-9FF1-8FE18224EC1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514277311"/>
      </p:ext>
    </p:extLst>
  </p:cSld>
  <p:clrMapOvr>
    <a:masterClrMapping/>
  </p:clrMapOvr>
  <mc:AlternateContent xmlns:mc="http://schemas.openxmlformats.org/markup-compatibility/2006" xmlns:p14="http://schemas.microsoft.com/office/powerpoint/2010/main">
    <mc:Choice Requires="p14">
      <p:transition spd="med" p14:dur="700" advTm="50178">
        <p:fade/>
      </p:transition>
    </mc:Choice>
    <mc:Fallback xmlns="">
      <p:transition spd="med" advTm="5017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9557" x="3394075" y="6286500"/>
          <p14:tracePt t="30453" x="3267075" y="6732588"/>
          <p14:tracePt t="30462" x="3354388" y="6670675"/>
          <p14:tracePt t="30467" x="3429000" y="6619875"/>
          <p14:tracePt t="30474" x="3517900" y="6532563"/>
          <p14:tracePt t="30482" x="3579813" y="6470650"/>
          <p14:tracePt t="30490" x="3643313" y="6407150"/>
          <p14:tracePt t="30497" x="3705225" y="6357938"/>
          <p14:tracePt t="30507" x="3743325" y="6294438"/>
          <p14:tracePt t="30515" x="3792538" y="6232525"/>
          <p14:tracePt t="30524" x="3856038" y="6145213"/>
          <p14:tracePt t="30531" x="3892550" y="6094413"/>
          <p14:tracePt t="30539" x="3917950" y="6045200"/>
          <p14:tracePt t="30548" x="3956050" y="6007100"/>
          <p14:tracePt t="30555" x="3968750" y="5981700"/>
          <p14:tracePt t="30565" x="3979863" y="5945188"/>
          <p14:tracePt t="30570" x="3992563" y="5932488"/>
          <p14:tracePt t="30580" x="4005263" y="5907088"/>
          <p14:tracePt t="30586" x="4017963" y="5868988"/>
          <p14:tracePt t="30597" x="4017963" y="5843588"/>
          <p14:tracePt t="30602" x="4030663" y="5807075"/>
          <p14:tracePt t="30613" x="4043363" y="5768975"/>
          <p14:tracePt t="30618" x="4056063" y="5732463"/>
          <p14:tracePt t="30630" x="4068763" y="5668963"/>
          <p14:tracePt t="30635" x="4092575" y="5630863"/>
          <p14:tracePt t="30648" x="4092575" y="5607050"/>
          <p14:tracePt t="30652" x="4105275" y="5543550"/>
          <p14:tracePt t="30658" x="4117975" y="5507038"/>
          <p14:tracePt t="30666" x="4143375" y="5456238"/>
          <p14:tracePt t="30674" x="4143375" y="5394325"/>
          <p14:tracePt t="30681" x="4156075" y="5343525"/>
          <p14:tracePt t="30690" x="4168775" y="5268913"/>
          <p14:tracePt t="30699" x="4168775" y="5230813"/>
          <p14:tracePt t="30706" x="4192588" y="5143500"/>
          <p14:tracePt t="30715" x="4192588" y="5081588"/>
          <p14:tracePt t="30721" x="4205288" y="5018088"/>
          <p14:tracePt t="30730" x="4205288" y="4968875"/>
          <p14:tracePt t="30737" x="4217988" y="4905375"/>
          <p14:tracePt t="30747" x="4217988" y="4856163"/>
          <p14:tracePt t="30754" x="4217988" y="4779963"/>
          <p14:tracePt t="30762" x="4217988" y="4692650"/>
          <p14:tracePt t="30770" x="4217988" y="4630738"/>
          <p14:tracePt t="30779" x="4205288" y="4543425"/>
          <p14:tracePt t="30786" x="4205288" y="4505325"/>
          <p14:tracePt t="30797" x="4192588" y="4443413"/>
          <p14:tracePt t="30802" x="4181475" y="4392613"/>
          <p14:tracePt t="30812" x="4181475" y="4305300"/>
          <p14:tracePt t="30818" x="4143375" y="4241800"/>
          <p14:tracePt t="30830" x="4130675" y="4179888"/>
          <p14:tracePt t="30834" x="4105275" y="4105275"/>
          <p14:tracePt t="30849" x="4105275" y="4054475"/>
          <p14:tracePt t="30851" x="4081463" y="3992563"/>
          <p14:tracePt t="30871" x="4030663" y="3879850"/>
          <p14:tracePt t="30876" x="4017963" y="3841750"/>
          <p14:tracePt t="30886" x="3992563" y="3779838"/>
          <p14:tracePt t="30891" x="3956050" y="3703638"/>
          <p14:tracePt t="30901" x="3943350" y="3667125"/>
          <p14:tracePt t="30907" x="3943350" y="3616325"/>
          <p14:tracePt t="30916" x="3905250" y="3590925"/>
          <p14:tracePt t="30922" x="3867150" y="3529013"/>
          <p14:tracePt t="30930" x="3856038" y="3516313"/>
          <p14:tracePt t="30938" x="3830638" y="3467100"/>
          <p14:tracePt t="30947" x="3817938" y="3429000"/>
          <p14:tracePt t="30955" x="3792538" y="3403600"/>
          <p14:tracePt t="30962" x="3767138" y="3354388"/>
          <p14:tracePt t="30970" x="3743325" y="3316288"/>
          <p14:tracePt t="30979" x="3717925" y="3278188"/>
          <p14:tracePt t="30986" x="3679825" y="3228975"/>
          <p14:tracePt t="30997" x="3654425" y="3203575"/>
          <p14:tracePt t="31003" x="3605213" y="3154363"/>
          <p14:tracePt t="31013" x="3579813" y="3128963"/>
          <p14:tracePt t="31018" x="3517900" y="3078163"/>
          <p14:tracePt t="31030" x="3479800" y="3065463"/>
          <p14:tracePt t="31035" x="3417888" y="3016250"/>
          <p14:tracePt t="31047" x="3367088" y="2978150"/>
          <p14:tracePt t="31051" x="3328988" y="2952750"/>
          <p14:tracePt t="31058" x="3267075" y="2916238"/>
          <p14:tracePt t="31067" x="3228975" y="2890838"/>
          <p14:tracePt t="31076" x="3167063" y="2840038"/>
          <p14:tracePt t="31084" x="3128963" y="2816225"/>
          <p14:tracePt t="31090" x="3079750" y="2790825"/>
          <p14:tracePt t="31100" x="3028950" y="2740025"/>
          <p14:tracePt t="31107" x="2979738" y="2716213"/>
          <p14:tracePt t="31115" x="2903538" y="2678113"/>
          <p14:tracePt t="31121" x="2879725" y="2678113"/>
          <p14:tracePt t="31130" x="2841625" y="2640013"/>
          <p14:tracePt t="31137" x="2816225" y="2627313"/>
          <p14:tracePt t="31147" x="2778125" y="2627313"/>
          <p14:tracePt t="31154" x="2741613" y="2616200"/>
          <p14:tracePt t="31162" x="2703513" y="2590800"/>
          <p14:tracePt t="31169" x="2678113" y="2590800"/>
          <p14:tracePt t="31180" x="2641600" y="2590800"/>
          <p14:tracePt t="31186" x="2603500" y="2590800"/>
          <p14:tracePt t="31196" x="2590800" y="2590800"/>
          <p14:tracePt t="31202" x="2554288" y="2590800"/>
          <p14:tracePt t="31212" x="2503488" y="2590800"/>
          <p14:tracePt t="31217" x="2490788" y="2590800"/>
          <p14:tracePt t="31229" x="2452688" y="2590800"/>
          <p14:tracePt t="31234" x="2416175" y="2590800"/>
          <p14:tracePt t="31247" x="2365375" y="2590800"/>
          <p14:tracePt t="31252" x="2328863" y="2590800"/>
          <p14:tracePt t="31258" x="2290763" y="2603500"/>
          <p14:tracePt t="31267" x="2252663" y="2616200"/>
          <p14:tracePt t="31274" x="2216150" y="2652713"/>
          <p14:tracePt t="31283" x="2165350" y="2652713"/>
          <p14:tracePt t="31289" x="2127250" y="2690813"/>
          <p14:tracePt t="31299" x="2103438" y="2703513"/>
          <p14:tracePt t="31306" x="2065338" y="2728913"/>
          <p14:tracePt t="31314" x="2052638" y="2740025"/>
          <p14:tracePt t="31321" x="2027238" y="2765425"/>
          <p14:tracePt t="31330" x="2003425" y="2790825"/>
          <p14:tracePt t="31337" x="2003425" y="2803525"/>
          <p14:tracePt t="31347" x="1990725" y="2816225"/>
          <p14:tracePt t="31363" x="1978025" y="2840038"/>
          <p14:tracePt t="31380" x="1965325" y="2852738"/>
          <p14:tracePt t="31386" x="1952625" y="2865438"/>
          <p14:tracePt t="31417" x="1952625" y="2878138"/>
          <p14:tracePt t="31433" x="1952625" y="2903538"/>
          <p14:tracePt t="31459" x="1952625" y="2928938"/>
          <p14:tracePt t="31467" x="1952625" y="2941638"/>
          <p14:tracePt t="31474" x="1952625" y="2952750"/>
          <p14:tracePt t="31483" x="1952625" y="2965450"/>
          <p14:tracePt t="31490" x="1952625" y="2990850"/>
          <p14:tracePt t="31499" x="1965325" y="2990850"/>
          <p14:tracePt t="31506" x="1965325" y="3003550"/>
          <p14:tracePt t="31515" x="1978025" y="3028950"/>
          <p14:tracePt t="31521" x="1990725" y="3041650"/>
          <p14:tracePt t="31530" x="2027238" y="3065463"/>
          <p14:tracePt t="31537" x="2039938" y="3078163"/>
          <p14:tracePt t="31547" x="2065338" y="3103563"/>
          <p14:tracePt t="31555" x="2090738" y="3116263"/>
          <p14:tracePt t="31563" x="2116138" y="3141663"/>
          <p14:tracePt t="31571" x="2165350" y="3154363"/>
          <p14:tracePt t="31579" x="2190750" y="3178175"/>
          <p14:tracePt t="31586" x="2265363" y="3203575"/>
          <p14:tracePt t="31603" x="2303463" y="3216275"/>
          <p14:tracePt t="31612" x="2365375" y="3241675"/>
          <p14:tracePt t="31618" x="2403475" y="3254375"/>
          <p14:tracePt t="31628" x="2452688" y="3267075"/>
          <p14:tracePt t="31635" x="2503488" y="3278188"/>
          <p14:tracePt t="31647" x="2565400" y="3290888"/>
          <p14:tracePt t="31651" x="2641600" y="3316288"/>
          <p14:tracePt t="31661" x="2703513" y="3328988"/>
          <p14:tracePt t="31667" x="2803525" y="3341688"/>
          <p14:tracePt t="31674" x="2890838" y="3341688"/>
          <p14:tracePt t="31681" x="2992438" y="3354388"/>
          <p14:tracePt t="31690" x="3079750" y="3378200"/>
          <p14:tracePt t="31698" x="3205163" y="3390900"/>
          <p14:tracePt t="31706" x="3279775" y="3390900"/>
          <p14:tracePt t="31713" x="3367088" y="3390900"/>
          <p14:tracePt t="31721" x="3454400" y="3390900"/>
          <p14:tracePt t="31730" x="3505200" y="3390900"/>
          <p14:tracePt t="31737" x="3592513" y="3390900"/>
          <p14:tracePt t="31747" x="3654425" y="3378200"/>
          <p14:tracePt t="31753" x="3705225" y="3367088"/>
          <p14:tracePt t="31763" x="3730625" y="3354388"/>
          <p14:tracePt t="31770" x="3779838" y="3341688"/>
          <p14:tracePt t="31779" x="3792538" y="3328988"/>
          <p14:tracePt t="31787" x="3830638" y="3303588"/>
          <p14:tracePt t="31796" x="3867150" y="3278188"/>
          <p14:tracePt t="31802" x="3867150" y="3267075"/>
          <p14:tracePt t="31812" x="3905250" y="3267075"/>
          <p14:tracePt t="31817" x="3930650" y="3228975"/>
          <p14:tracePt t="31829" x="3943350" y="3228975"/>
          <p14:tracePt t="31834" x="3979863" y="3203575"/>
          <p14:tracePt t="31846" x="3992563" y="3190875"/>
          <p14:tracePt t="31851" x="4017963" y="3178175"/>
          <p14:tracePt t="31861" x="4056063" y="3141663"/>
          <p14:tracePt t="31867" x="4105275" y="3103563"/>
          <p14:tracePt t="31875" x="4143375" y="3078163"/>
          <p14:tracePt t="31882" x="4181475" y="3028950"/>
          <p14:tracePt t="31894" x="4230688" y="3003550"/>
          <p14:tracePt t="31900" x="4268788" y="2952750"/>
          <p14:tracePt t="31907" x="4318000" y="2916238"/>
          <p14:tracePt t="31916" x="4356100" y="2878138"/>
          <p14:tracePt t="31925" x="4394200" y="2865438"/>
          <p14:tracePt t="31931" x="4430713" y="2816225"/>
          <p14:tracePt t="31939" x="4443413" y="2816225"/>
          <p14:tracePt t="31949" x="4468813" y="2778125"/>
          <p14:tracePt t="31955" x="4481513" y="2752725"/>
          <p14:tracePt t="31963" x="4481513" y="2740025"/>
          <p14:tracePt t="31970" x="4481513" y="2728913"/>
          <p14:tracePt t="31980" x="4506913" y="2690813"/>
          <p14:tracePt t="31986" x="4506913" y="2678113"/>
          <p14:tracePt t="31996" x="4506913" y="2640013"/>
          <p14:tracePt t="32002" x="4518025" y="2616200"/>
          <p14:tracePt t="32018" x="4518025" y="2590800"/>
          <p14:tracePt t="32029" x="4518025" y="2578100"/>
          <p14:tracePt t="32034" x="4518025" y="2565400"/>
          <p14:tracePt t="32046" x="4518025" y="2552700"/>
          <p14:tracePt t="32050" x="4518025" y="2540000"/>
          <p14:tracePt t="32061" x="4518025" y="2527300"/>
          <p14:tracePt t="32066" x="4518025" y="2516188"/>
          <p14:tracePt t="32074" x="4518025" y="2503488"/>
          <p14:tracePt t="32081" x="4518025" y="2490788"/>
          <p14:tracePt t="32099" x="4518025" y="2478088"/>
          <p14:tracePt t="32115" x="4494213" y="2452688"/>
          <p14:tracePt t="32121" x="4481513" y="2439988"/>
          <p14:tracePt t="32130" x="4456113" y="2427288"/>
          <p14:tracePt t="32137" x="4418013" y="2403475"/>
          <p14:tracePt t="32146" x="4394200" y="2403475"/>
          <p14:tracePt t="32154" x="4356100" y="2390775"/>
          <p14:tracePt t="32163" x="4330700" y="2378075"/>
          <p14:tracePt t="32169" x="4268788" y="2352675"/>
          <p14:tracePt t="32179" x="4230688" y="2352675"/>
          <p14:tracePt t="32185" x="4168775" y="2352675"/>
          <p14:tracePt t="32195" x="4130675" y="2339975"/>
          <p14:tracePt t="32201" x="4117975" y="2339975"/>
          <p14:tracePt t="32212" x="4068763" y="2327275"/>
          <p14:tracePt t="32217" x="4030663" y="2327275"/>
          <p14:tracePt t="32229" x="4017963" y="2327275"/>
          <p14:tracePt t="32234" x="3979863" y="2303463"/>
          <p14:tracePt t="32247" x="3917950" y="2303463"/>
          <p14:tracePt t="32252" x="3892550" y="2303463"/>
          <p14:tracePt t="32262" x="3843338" y="2303463"/>
          <p14:tracePt t="32267" x="3817938" y="2303463"/>
          <p14:tracePt t="32275" x="3779838" y="2303463"/>
          <p14:tracePt t="32282" x="3730625" y="2303463"/>
          <p14:tracePt t="32289" x="3692525" y="2303463"/>
          <p14:tracePt t="32299" x="3643313" y="2303463"/>
          <p14:tracePt t="32306" x="3592513" y="2303463"/>
          <p14:tracePt t="32314" x="3541713" y="2303463"/>
          <p14:tracePt t="32321" x="3492500" y="2303463"/>
          <p14:tracePt t="32332" x="3429000" y="2314575"/>
          <p14:tracePt t="32337" x="3354388" y="2352675"/>
          <p14:tracePt t="32347" x="3305175" y="2365375"/>
          <p14:tracePt t="32353" x="3254375" y="2378075"/>
          <p14:tracePt t="32363" x="3192463" y="2390775"/>
          <p14:tracePt t="32370" x="3141663" y="2414588"/>
          <p14:tracePt t="32378" x="3079750" y="2427288"/>
          <p14:tracePt t="32387" x="3003550" y="2465388"/>
          <p14:tracePt t="32397" x="2979738" y="2478088"/>
          <p14:tracePt t="32402" x="2928938" y="2503488"/>
          <p14:tracePt t="32412" x="2916238" y="2516188"/>
          <p14:tracePt t="32419" x="2879725" y="2540000"/>
          <p14:tracePt t="32429" x="2854325" y="2565400"/>
          <p14:tracePt t="32434" x="2828925" y="2578100"/>
          <p14:tracePt t="32447" x="2816225" y="2590800"/>
          <p14:tracePt t="32451" x="2790825" y="2616200"/>
          <p14:tracePt t="32463" x="2767013" y="2640013"/>
          <p14:tracePt t="32467" x="2741613" y="2652713"/>
          <p14:tracePt t="32475" x="2716213" y="2665413"/>
          <p14:tracePt t="32482" x="2690813" y="2703513"/>
          <p14:tracePt t="32490" x="2678113" y="2703513"/>
          <p14:tracePt t="32499" x="2654300" y="2728913"/>
          <p14:tracePt t="32506" x="2641600" y="2752725"/>
          <p14:tracePt t="32515" x="2628900" y="2778125"/>
          <p14:tracePt t="32521" x="2616200" y="2790825"/>
          <p14:tracePt t="32531" x="2603500" y="2828925"/>
          <p14:tracePt t="32537" x="2590800" y="2840038"/>
          <p14:tracePt t="32547" x="2590800" y="2865438"/>
          <p14:tracePt t="32554" x="2578100" y="2890838"/>
          <p14:tracePt t="32562" x="2565400" y="2928938"/>
          <p14:tracePt t="32569" x="2565400" y="2941638"/>
          <p14:tracePt t="32579" x="2565400" y="2965450"/>
          <p14:tracePt t="32586" x="2565400" y="3003550"/>
          <p14:tracePt t="32602" x="2565400" y="3028950"/>
          <p14:tracePt t="32614" x="2565400" y="3041650"/>
          <p14:tracePt t="32618" x="2565400" y="3054350"/>
          <p14:tracePt t="32629" x="2565400" y="3078163"/>
          <p14:tracePt t="32634" x="2565400" y="3090863"/>
          <p14:tracePt t="32645" x="2565400" y="3103563"/>
          <p14:tracePt t="32650" x="2565400" y="3116263"/>
          <p14:tracePt t="32662" x="2578100" y="3128963"/>
          <p14:tracePt t="32667" x="2578100" y="3141663"/>
          <p14:tracePt t="32675" x="2590800" y="3165475"/>
          <p14:tracePt t="32681" x="2603500" y="3165475"/>
          <p14:tracePt t="32690" x="2616200" y="3178175"/>
          <p14:tracePt t="32698" x="2616200" y="3190875"/>
          <p14:tracePt t="32706" x="2641600" y="3216275"/>
          <p14:tracePt t="32722" x="2667000" y="3228975"/>
          <p14:tracePt t="32730" x="2667000" y="3254375"/>
          <p14:tracePt t="32737" x="2690813" y="3254375"/>
          <p14:tracePt t="32754" x="2690813" y="3267075"/>
          <p14:tracePt t="32762" x="2716213" y="3267075"/>
          <p14:tracePt t="32769" x="2728913" y="3278188"/>
          <p14:tracePt t="32778" x="2754313" y="3290888"/>
          <p14:tracePt t="32786" x="2767013" y="3303588"/>
          <p14:tracePt t="32795" x="2790825" y="3303588"/>
          <p14:tracePt t="32802" x="2816225" y="3303588"/>
          <p14:tracePt t="32817" x="2854325" y="3316288"/>
          <p14:tracePt t="32833" x="2890838" y="3316288"/>
          <p14:tracePt t="32845" x="2903538" y="3328988"/>
          <p14:tracePt t="32852" x="2916238" y="3328988"/>
          <p14:tracePt t="32862" x="2941638" y="3328988"/>
          <p14:tracePt t="32867" x="2979738" y="3341688"/>
          <p14:tracePt t="32874" x="3003550" y="3341688"/>
          <p14:tracePt t="32882" x="3041650" y="3341688"/>
          <p14:tracePt t="32889" x="3079750" y="3354388"/>
          <p14:tracePt t="32899" x="3128963" y="3367088"/>
          <p14:tracePt t="32906" x="3179763" y="3367088"/>
          <p14:tracePt t="32916" x="3254375" y="3390900"/>
          <p14:tracePt t="32921" x="3317875" y="3390900"/>
          <p14:tracePt t="32932" x="3379788" y="3403600"/>
          <p14:tracePt t="32937" x="3454400" y="3403600"/>
          <p14:tracePt t="32948" x="3517900" y="3403600"/>
          <p14:tracePt t="32954" x="3541713" y="3403600"/>
          <p14:tracePt t="32962" x="3567113" y="3403600"/>
          <p14:tracePt t="32969" x="3579813" y="3403600"/>
          <p14:tracePt t="32979" x="3617913" y="3403600"/>
          <p14:tracePt t="32985" x="3630613" y="3403600"/>
          <p14:tracePt t="32995" x="3643313" y="3403600"/>
          <p14:tracePt t="33002" x="3654425" y="3403600"/>
          <p14:tracePt t="33014" x="3667125" y="3403600"/>
          <p14:tracePt t="33017" x="3692525" y="3403600"/>
          <p14:tracePt t="33033" x="3705225" y="3403600"/>
          <p14:tracePt t="33044" x="3717925" y="3403600"/>
          <p14:tracePt t="33051" x="3730625" y="3403600"/>
          <p14:tracePt t="33061" x="3756025" y="3403600"/>
          <p14:tracePt t="33066" x="3767138" y="3403600"/>
          <p14:tracePt t="33074" x="3779838" y="3403600"/>
          <p14:tracePt t="33081" x="3805238" y="3403600"/>
          <p14:tracePt t="33090" x="3830638" y="3403600"/>
          <p14:tracePt t="33097" x="3856038" y="3403600"/>
          <p14:tracePt t="33113" x="3867150" y="3403600"/>
          <p14:tracePt t="33154" x="3879850" y="3403600"/>
          <p14:tracePt t="33802" x="3892550" y="3403600"/>
          <p14:tracePt t="34594" x="3905250" y="3403600"/>
          <p14:tracePt t="34619" x="3930650" y="3390900"/>
          <p14:tracePt t="36410" x="3930650" y="3378200"/>
          <p14:tracePt t="38058" x="3917950" y="3390900"/>
          <p14:tracePt t="38066" x="3892550" y="3403600"/>
          <p14:tracePt t="38077" x="3843338" y="3416300"/>
          <p14:tracePt t="38095" x="3805238" y="3429000"/>
          <p14:tracePt t="38103" x="3792538" y="3441700"/>
          <p14:tracePt t="38658" x="3805238" y="3441700"/>
          <p14:tracePt t="38666" x="3817938" y="3441700"/>
          <p14:tracePt t="38677" x="3830638" y="3441700"/>
          <p14:tracePt t="38684" x="3843338" y="3429000"/>
          <p14:tracePt t="38699" x="3856038" y="3429000"/>
          <p14:tracePt t="38707" x="3879850" y="3416300"/>
          <p14:tracePt t="38722" x="3905250" y="3403600"/>
          <p14:tracePt t="38730" x="3917950" y="3403600"/>
          <p14:tracePt t="38738" x="3943350" y="3403600"/>
          <p14:tracePt t="38746" x="3956050" y="3390900"/>
          <p14:tracePt t="38754" x="3979863" y="3378200"/>
          <p14:tracePt t="38763" x="3992563" y="3378200"/>
          <p14:tracePt t="38770" x="4030663" y="3367088"/>
          <p14:tracePt t="38780" x="4043363" y="3367088"/>
          <p14:tracePt t="38786" x="4081463" y="3354388"/>
          <p14:tracePt t="38795" x="4117975" y="3354388"/>
          <p14:tracePt t="38801" x="4130675" y="3354388"/>
          <p14:tracePt t="38812" x="4181475" y="3341688"/>
          <p14:tracePt t="38818" x="4230688" y="3316288"/>
          <p14:tracePt t="38828" x="4268788" y="3316288"/>
          <p14:tracePt t="38834" x="4318000" y="3303588"/>
          <p14:tracePt t="38844" x="4368800" y="3303588"/>
          <p14:tracePt t="38850" x="4406900" y="3290888"/>
          <p14:tracePt t="38862" x="4481513" y="3278188"/>
          <p14:tracePt t="38868" x="4506913" y="3278188"/>
          <p14:tracePt t="38878" x="4568825" y="3267075"/>
          <p14:tracePt t="38897" x="4706938" y="3228975"/>
          <p14:tracePt t="38908" x="4756150" y="3203575"/>
          <p14:tracePt t="38916" x="4794250" y="3203575"/>
          <p14:tracePt t="38922" x="4832350" y="3190875"/>
          <p14:tracePt t="38931" x="4856163" y="3190875"/>
          <p14:tracePt t="38938" x="4881563" y="3178175"/>
          <p14:tracePt t="38946" x="4906963" y="3165475"/>
          <p14:tracePt t="38954" x="4932363" y="3165475"/>
          <p14:tracePt t="38963" x="4956175" y="3154363"/>
          <p14:tracePt t="38969" x="4994275" y="3141663"/>
          <p14:tracePt t="38978" x="5019675" y="3141663"/>
          <p14:tracePt t="38986" x="5032375" y="3141663"/>
          <p14:tracePt t="38994" x="5094288" y="3116263"/>
          <p14:tracePt t="39002" x="5132388" y="3103563"/>
          <p14:tracePt t="39012" x="5157788" y="3090863"/>
          <p14:tracePt t="39018" x="5219700" y="3090863"/>
          <p14:tracePt t="39028" x="5294313" y="3065463"/>
          <p14:tracePt t="39034" x="5357813" y="3054350"/>
          <p14:tracePt t="39044" x="5407025" y="3054350"/>
          <p14:tracePt t="39050" x="5483225" y="3041650"/>
          <p14:tracePt t="39065" x="5532438" y="3041650"/>
          <p14:tracePt t="39068" x="5595938" y="3028950"/>
          <p14:tracePt t="39079" x="5657850" y="3003550"/>
          <p14:tracePt t="39083" x="5695950" y="2990850"/>
          <p14:tracePt t="39090" x="5732463" y="2978150"/>
          <p14:tracePt t="39098" x="5783263" y="2978150"/>
          <p14:tracePt t="39107" x="5808663" y="2952750"/>
          <p14:tracePt t="39115" x="5832475" y="2941638"/>
          <p14:tracePt t="39123" x="5845175" y="2941638"/>
          <p14:tracePt t="39130" x="5883275" y="2941638"/>
          <p14:tracePt t="39147" x="5908675" y="2928938"/>
          <p14:tracePt t="39153" x="5945188" y="2928938"/>
          <p14:tracePt t="39165" x="5957888" y="2916238"/>
          <p14:tracePt t="39170" x="5995988" y="2903538"/>
          <p14:tracePt t="39179" x="6008688" y="2903538"/>
          <p14:tracePt t="39185" x="6008688" y="2890838"/>
          <p14:tracePt t="39194" x="6034088" y="2890838"/>
          <p14:tracePt t="39201" x="6045200" y="2890838"/>
          <p14:tracePt t="39213" x="6070600" y="2865438"/>
          <p14:tracePt t="39217" x="6096000" y="2865438"/>
          <p14:tracePt t="39227" x="6108700" y="2865438"/>
          <p14:tracePt t="39233" x="6134100" y="2865438"/>
          <p14:tracePt t="39244" x="6157913" y="2865438"/>
          <p14:tracePt t="39249" x="6183313" y="2852738"/>
          <p14:tracePt t="39261" x="6196013" y="2852738"/>
          <p14:tracePt t="39267" x="6221413" y="2852738"/>
          <p14:tracePt t="39279" x="6246813" y="2840038"/>
          <p14:tracePt t="39283" x="6259513" y="2840038"/>
          <p14:tracePt t="39290" x="6270625" y="2840038"/>
          <p14:tracePt t="39298" x="6283325" y="2840038"/>
          <p14:tracePt t="39307" x="6296025" y="2840038"/>
          <p14:tracePt t="39315" x="6321425" y="2828925"/>
          <p14:tracePt t="39322" x="6334125" y="2828925"/>
          <p14:tracePt t="39331" x="6346825" y="2828925"/>
          <p14:tracePt t="39337" x="6359525" y="2828925"/>
          <p14:tracePt t="39348" x="6396038" y="2828925"/>
          <p14:tracePt t="39353" x="6421438" y="2816225"/>
          <p14:tracePt t="39362" x="6459538" y="2816225"/>
          <p14:tracePt t="39369" x="6483350" y="2816225"/>
          <p14:tracePt t="39379" x="6534150" y="2803525"/>
          <p14:tracePt t="39386" x="6584950" y="2803525"/>
          <p14:tracePt t="39397" x="6634163" y="2803525"/>
          <p14:tracePt t="39402" x="6684963" y="2803525"/>
          <p14:tracePt t="39412" x="6772275" y="2803525"/>
          <p14:tracePt t="39418" x="6821488" y="2803525"/>
          <p14:tracePt t="39429" x="6897688" y="2803525"/>
          <p14:tracePt t="39434" x="6959600" y="2803525"/>
          <p14:tracePt t="39444" x="6985000" y="2803525"/>
          <p14:tracePt t="39449" x="7010400" y="2803525"/>
          <p14:tracePt t="39461" x="7046913" y="2803525"/>
          <p14:tracePt t="39479" x="7072313" y="2803525"/>
          <p14:tracePt t="39483" x="7085013" y="2803525"/>
          <p14:tracePt t="39507" x="7097713" y="2803525"/>
          <p14:tracePt t="39516" x="7110413" y="2803525"/>
          <p14:tracePt t="39522" x="7123113" y="2803525"/>
          <p14:tracePt t="39531" x="7146925" y="2816225"/>
          <p14:tracePt t="39538" x="7159625" y="2816225"/>
          <p14:tracePt t="39547" x="7172325" y="2816225"/>
          <p14:tracePt t="39553" x="7197725" y="2816225"/>
          <p14:tracePt t="39562" x="7223125" y="2816225"/>
          <p14:tracePt t="39570" x="7235825" y="2816225"/>
          <p14:tracePt t="39578" x="7259638" y="2828925"/>
          <p14:tracePt t="39586" x="7272338" y="2828925"/>
          <p14:tracePt t="39595" x="7297738" y="2840038"/>
          <p14:tracePt t="39612" x="7323138" y="2852738"/>
          <p14:tracePt t="39618" x="7348538" y="2852738"/>
          <p14:tracePt t="39628" x="7385050" y="2865438"/>
          <p14:tracePt t="39633" x="7423150" y="2865438"/>
          <p14:tracePt t="39643" x="7472363" y="2878138"/>
          <p14:tracePt t="39650" x="7548563" y="2903538"/>
          <p14:tracePt t="39663" x="7610475" y="2928938"/>
          <p14:tracePt t="39667" x="7661275" y="2941638"/>
          <p14:tracePt t="39679" x="7710488" y="2952750"/>
          <p14:tracePt t="39683" x="7735888" y="2965450"/>
          <p14:tracePt t="39691" x="7761288" y="2965450"/>
          <p14:tracePt t="39706" x="7773988" y="2978150"/>
          <p14:tracePt t="39753" x="7785100" y="2978150"/>
          <p14:tracePt t="39770" x="7810500" y="2990850"/>
          <p14:tracePt t="39779" x="7810500" y="3003550"/>
          <p14:tracePt t="39786" x="7835900" y="3016250"/>
          <p14:tracePt t="39795" x="7861300" y="3041650"/>
          <p14:tracePt t="39801" x="7886700" y="3054350"/>
          <p14:tracePt t="39812" x="7897813" y="3065463"/>
          <p14:tracePt t="39819" x="7923213" y="3065463"/>
          <p14:tracePt t="39828" x="7935913" y="3090863"/>
          <p14:tracePt t="39833" x="7948613" y="3090863"/>
          <p14:tracePt t="39845" x="7961313" y="3103563"/>
          <p14:tracePt t="39861" x="7974013" y="3116263"/>
          <p14:tracePt t="39867" x="7974013" y="3128963"/>
          <p14:tracePt t="39897" x="7986713" y="3141663"/>
          <p14:tracePt t="40042" x="7986713" y="3154363"/>
          <p14:tracePt t="40258" x="7986713" y="3165475"/>
          <p14:tracePt t="40283" x="7999413" y="3178175"/>
          <p14:tracePt t="40330" x="8010525" y="3178175"/>
          <p14:tracePt t="40339" x="8010525" y="3190875"/>
          <p14:tracePt t="40362" x="8023225" y="3190875"/>
          <p14:tracePt t="40378" x="8023225" y="3203575"/>
          <p14:tracePt t="41291" x="8035925" y="3203575"/>
          <p14:tracePt t="44962" x="8048625" y="3203575"/>
          <p14:tracePt t="47058" x="8061325" y="3203575"/>
          <p14:tracePt t="49026" x="8048625" y="3203575"/>
          <p14:tracePt t="49034" x="7986713" y="3203575"/>
          <p14:tracePt t="49041" x="7874000" y="3141663"/>
          <p14:tracePt t="49050" x="7697788" y="3054350"/>
          <p14:tracePt t="49060" x="7348538" y="2928938"/>
          <p14:tracePt t="49066" x="6797675" y="2716213"/>
          <p14:tracePt t="49077" x="6246813" y="2478088"/>
          <p14:tracePt t="49082" x="5557838" y="2227263"/>
          <p14:tracePt t="49093" x="4932363" y="1914525"/>
          <p14:tracePt t="49099" x="4230688" y="1563688"/>
          <p14:tracePt t="49111" x="3592513" y="1201738"/>
          <p14:tracePt t="49116" x="2928938" y="838200"/>
          <p14:tracePt t="49128" x="2352675" y="650875"/>
          <p14:tracePt t="49133" x="1852613" y="412750"/>
          <p14:tracePt t="49139" x="1465263" y="238125"/>
          <p14:tracePt t="49148" x="1176338" y="125413"/>
          <p14:tracePt t="49154" x="1027113" y="61913"/>
          <p14:tracePt t="49162" x="901700" y="0"/>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E46BF71-15DB-774E-89E8-08125EB6DF82}"/>
              </a:ext>
            </a:extLst>
          </p:cNvPr>
          <p:cNvSpPr txBox="1">
            <a:spLocks/>
          </p:cNvSpPr>
          <p:nvPr/>
        </p:nvSpPr>
        <p:spPr>
          <a:xfrm>
            <a:off x="2890981" y="0"/>
            <a:ext cx="8899589" cy="6858000"/>
          </a:xfrm>
          <a:prstGeom prst="rect">
            <a:avLst/>
          </a:prstGeom>
        </p:spPr>
        <p:txBody>
          <a:bodyPr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b="1" dirty="0">
                <a:solidFill>
                  <a:schemeClr val="bg1"/>
                </a:solidFill>
                <a:latin typeface="Arial" panose="020B0604020202020204" pitchFamily="34" charset="0"/>
                <a:cs typeface="Arial" panose="020B0604020202020204" pitchFamily="34" charset="0"/>
              </a:rPr>
              <a:t>Different types of rocks</a:t>
            </a:r>
          </a:p>
        </p:txBody>
      </p:sp>
      <p:pic>
        <p:nvPicPr>
          <p:cNvPr id="2" name="Picture 3" descr="Logo, company name&#10;&#10;Description automatically generated">
            <a:extLst>
              <a:ext uri="{FF2B5EF4-FFF2-40B4-BE49-F238E27FC236}">
                <a16:creationId xmlns:a16="http://schemas.microsoft.com/office/drawing/2014/main" id="{853AE58E-44F7-48FC-B1E2-49C5E0A2009C}"/>
              </a:ext>
            </a:extLst>
          </p:cNvPr>
          <p:cNvPicPr>
            <a:picLocks noChangeAspect="1"/>
          </p:cNvPicPr>
          <p:nvPr/>
        </p:nvPicPr>
        <p:blipFill>
          <a:blip r:embed="rId4"/>
          <a:stretch>
            <a:fillRect/>
          </a:stretch>
        </p:blipFill>
        <p:spPr>
          <a:xfrm>
            <a:off x="7009634" y="4875064"/>
            <a:ext cx="1600200" cy="1323975"/>
          </a:xfrm>
          <a:prstGeom prst="rect">
            <a:avLst/>
          </a:prstGeom>
        </p:spPr>
      </p:pic>
      <p:pic>
        <p:nvPicPr>
          <p:cNvPr id="6" name="Picture 4" descr="A picture containing text&#10;&#10;Description automatically generated">
            <a:extLst>
              <a:ext uri="{FF2B5EF4-FFF2-40B4-BE49-F238E27FC236}">
                <a16:creationId xmlns:a16="http://schemas.microsoft.com/office/drawing/2014/main" id="{723D0843-E8DC-4CEE-8CA0-9DED7AE84716}"/>
              </a:ext>
            </a:extLst>
          </p:cNvPr>
          <p:cNvPicPr>
            <a:picLocks noChangeAspect="1"/>
          </p:cNvPicPr>
          <p:nvPr/>
        </p:nvPicPr>
        <p:blipFill>
          <a:blip r:embed="rId5"/>
          <a:stretch>
            <a:fillRect/>
          </a:stretch>
        </p:blipFill>
        <p:spPr>
          <a:xfrm>
            <a:off x="8951344" y="4911205"/>
            <a:ext cx="2743200" cy="1262533"/>
          </a:xfrm>
          <a:prstGeom prst="rect">
            <a:avLst/>
          </a:prstGeom>
        </p:spPr>
      </p:pic>
      <p:pic>
        <p:nvPicPr>
          <p:cNvPr id="3" name="Audio 2">
            <a:hlinkClick r:id="" action="ppaction://media"/>
            <a:extLst>
              <a:ext uri="{FF2B5EF4-FFF2-40B4-BE49-F238E27FC236}">
                <a16:creationId xmlns:a16="http://schemas.microsoft.com/office/drawing/2014/main" id="{C78AEDCF-6E39-46DF-98FA-3F2B8E452A9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807128412"/>
      </p:ext>
    </p:extLst>
  </p:cSld>
  <p:clrMapOvr>
    <a:masterClrMapping/>
  </p:clrMapOvr>
  <mc:AlternateContent xmlns:mc="http://schemas.openxmlformats.org/markup-compatibility/2006" xmlns:p14="http://schemas.microsoft.com/office/powerpoint/2010/main">
    <mc:Choice Requires="p14">
      <p:transition spd="med" p14:dur="700" advTm="8558">
        <p:fade/>
      </p:transition>
    </mc:Choice>
    <mc:Fallback xmlns="">
      <p:transition spd="med" advTm="855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Logo, company name&#10;&#10;Description automatically generated">
            <a:extLst>
              <a:ext uri="{FF2B5EF4-FFF2-40B4-BE49-F238E27FC236}">
                <a16:creationId xmlns:a16="http://schemas.microsoft.com/office/drawing/2014/main" id="{B6E85EC7-6F2B-4C40-8688-82518EC682F1}"/>
              </a:ext>
            </a:extLst>
          </p:cNvPr>
          <p:cNvPicPr>
            <a:picLocks noChangeAspect="1"/>
          </p:cNvPicPr>
          <p:nvPr/>
        </p:nvPicPr>
        <p:blipFill>
          <a:blip r:embed="rId4"/>
          <a:stretch>
            <a:fillRect/>
          </a:stretch>
        </p:blipFill>
        <p:spPr>
          <a:xfrm>
            <a:off x="10172653" y="231177"/>
            <a:ext cx="1600200" cy="1323975"/>
          </a:xfrm>
          <a:prstGeom prst="rect">
            <a:avLst/>
          </a:prstGeom>
        </p:spPr>
      </p:pic>
      <p:pic>
        <p:nvPicPr>
          <p:cNvPr id="7" name="Picture 4" descr="A picture containing text&#10;&#10;Description automatically generated">
            <a:extLst>
              <a:ext uri="{FF2B5EF4-FFF2-40B4-BE49-F238E27FC236}">
                <a16:creationId xmlns:a16="http://schemas.microsoft.com/office/drawing/2014/main" id="{120DE87B-1933-4913-8F6D-BF9575C675E2}"/>
              </a:ext>
            </a:extLst>
          </p:cNvPr>
          <p:cNvPicPr>
            <a:picLocks noChangeAspect="1"/>
          </p:cNvPicPr>
          <p:nvPr/>
        </p:nvPicPr>
        <p:blipFill>
          <a:blip r:embed="rId5"/>
          <a:stretch>
            <a:fillRect/>
          </a:stretch>
        </p:blipFill>
        <p:spPr>
          <a:xfrm>
            <a:off x="209910" y="5253758"/>
            <a:ext cx="2743200" cy="1262533"/>
          </a:xfrm>
          <a:prstGeom prst="rect">
            <a:avLst/>
          </a:prstGeom>
        </p:spPr>
      </p:pic>
      <p:sp>
        <p:nvSpPr>
          <p:cNvPr id="6" name="TextBox 5">
            <a:extLst>
              <a:ext uri="{FF2B5EF4-FFF2-40B4-BE49-F238E27FC236}">
                <a16:creationId xmlns:a16="http://schemas.microsoft.com/office/drawing/2014/main" id="{D041BFF3-4590-4790-88AD-29B31F0DECC2}"/>
              </a:ext>
            </a:extLst>
          </p:cNvPr>
          <p:cNvSpPr txBox="1"/>
          <p:nvPr/>
        </p:nvSpPr>
        <p:spPr>
          <a:xfrm>
            <a:off x="170155" y="1984573"/>
            <a:ext cx="5422264" cy="1477328"/>
          </a:xfrm>
          <a:prstGeom prst="rect">
            <a:avLst/>
          </a:prstGeom>
          <a:noFill/>
        </p:spPr>
        <p:txBody>
          <a:bodyPr wrap="square">
            <a:spAutoFit/>
          </a:bodyPr>
          <a:lstStyle/>
          <a:p>
            <a:pPr algn="ctr"/>
            <a:endParaRPr lang="en-US" dirty="0"/>
          </a:p>
          <a:p>
            <a:pPr algn="ctr"/>
            <a:endParaRPr lang="en-US" dirty="0"/>
          </a:p>
          <a:p>
            <a:pPr algn="ctr"/>
            <a:endParaRPr lang="en-US" dirty="0"/>
          </a:p>
          <a:p>
            <a:pPr algn="ctr"/>
            <a:r>
              <a:rPr lang="en-US" dirty="0"/>
              <a:t>Igneous rocks are formed from molten rock that has cooled and turned solid.</a:t>
            </a:r>
          </a:p>
        </p:txBody>
      </p:sp>
      <p:sp>
        <p:nvSpPr>
          <p:cNvPr id="8" name="TextBox 7">
            <a:extLst>
              <a:ext uri="{FF2B5EF4-FFF2-40B4-BE49-F238E27FC236}">
                <a16:creationId xmlns:a16="http://schemas.microsoft.com/office/drawing/2014/main" id="{D5661B16-CE0E-4094-89D7-4E25E18CE859}"/>
              </a:ext>
            </a:extLst>
          </p:cNvPr>
          <p:cNvSpPr txBox="1"/>
          <p:nvPr/>
        </p:nvSpPr>
        <p:spPr>
          <a:xfrm>
            <a:off x="0" y="265910"/>
            <a:ext cx="12192000" cy="923330"/>
          </a:xfrm>
          <a:prstGeom prst="rect">
            <a:avLst/>
          </a:prstGeom>
          <a:noFill/>
        </p:spPr>
        <p:txBody>
          <a:bodyPr wrap="square">
            <a:spAutoFit/>
          </a:bodyPr>
          <a:lstStyle/>
          <a:p>
            <a:pPr algn="ctr"/>
            <a:r>
              <a:rPr lang="en-GB" sz="5400" b="1" i="1" dirty="0"/>
              <a:t>Igneous rocks</a:t>
            </a:r>
          </a:p>
        </p:txBody>
      </p:sp>
      <p:pic>
        <p:nvPicPr>
          <p:cNvPr id="4" name="Picture 3">
            <a:extLst>
              <a:ext uri="{FF2B5EF4-FFF2-40B4-BE49-F238E27FC236}">
                <a16:creationId xmlns:a16="http://schemas.microsoft.com/office/drawing/2014/main" id="{43ABB950-32D1-4CC1-AD55-CF2216A9BE9A}"/>
              </a:ext>
            </a:extLst>
          </p:cNvPr>
          <p:cNvPicPr>
            <a:picLocks noChangeAspect="1"/>
          </p:cNvPicPr>
          <p:nvPr/>
        </p:nvPicPr>
        <p:blipFill>
          <a:blip r:embed="rId6"/>
          <a:stretch>
            <a:fillRect/>
          </a:stretch>
        </p:blipFill>
        <p:spPr>
          <a:xfrm>
            <a:off x="209910" y="35416"/>
            <a:ext cx="2273162" cy="1691232"/>
          </a:xfrm>
          <a:prstGeom prst="rect">
            <a:avLst/>
          </a:prstGeom>
        </p:spPr>
      </p:pic>
      <p:pic>
        <p:nvPicPr>
          <p:cNvPr id="9" name="Picture 8">
            <a:extLst>
              <a:ext uri="{FF2B5EF4-FFF2-40B4-BE49-F238E27FC236}">
                <a16:creationId xmlns:a16="http://schemas.microsoft.com/office/drawing/2014/main" id="{F2036DEC-D403-4A76-92A9-EB69068DCEB9}"/>
              </a:ext>
            </a:extLst>
          </p:cNvPr>
          <p:cNvPicPr>
            <a:picLocks noChangeAspect="1"/>
          </p:cNvPicPr>
          <p:nvPr/>
        </p:nvPicPr>
        <p:blipFill>
          <a:blip r:embed="rId7"/>
          <a:stretch>
            <a:fillRect/>
          </a:stretch>
        </p:blipFill>
        <p:spPr>
          <a:xfrm>
            <a:off x="5822377" y="1606146"/>
            <a:ext cx="6212722" cy="3970317"/>
          </a:xfrm>
          <a:prstGeom prst="rect">
            <a:avLst/>
          </a:prstGeom>
        </p:spPr>
      </p:pic>
      <p:pic>
        <p:nvPicPr>
          <p:cNvPr id="15" name="Audio 14">
            <a:hlinkClick r:id="" action="ppaction://media"/>
            <a:extLst>
              <a:ext uri="{FF2B5EF4-FFF2-40B4-BE49-F238E27FC236}">
                <a16:creationId xmlns:a16="http://schemas.microsoft.com/office/drawing/2014/main" id="{A828527C-973C-4FFB-B622-2EE5F414CB9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407659603"/>
      </p:ext>
    </p:extLst>
  </p:cSld>
  <p:clrMapOvr>
    <a:masterClrMapping/>
  </p:clrMapOvr>
  <mc:AlternateContent xmlns:mc="http://schemas.openxmlformats.org/markup-compatibility/2006" xmlns:p14="http://schemas.microsoft.com/office/powerpoint/2010/main">
    <mc:Choice Requires="p14">
      <p:transition spd="med" p14:dur="700" advTm="138758">
        <p:fade/>
      </p:transition>
    </mc:Choice>
    <mc:Fallback xmlns="">
      <p:transition spd="med" advTm="13875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Logo, company name&#10;&#10;Description automatically generated">
            <a:extLst>
              <a:ext uri="{FF2B5EF4-FFF2-40B4-BE49-F238E27FC236}">
                <a16:creationId xmlns:a16="http://schemas.microsoft.com/office/drawing/2014/main" id="{B6E85EC7-6F2B-4C40-8688-82518EC682F1}"/>
              </a:ext>
            </a:extLst>
          </p:cNvPr>
          <p:cNvPicPr>
            <a:picLocks noChangeAspect="1"/>
          </p:cNvPicPr>
          <p:nvPr/>
        </p:nvPicPr>
        <p:blipFill>
          <a:blip r:embed="rId4"/>
          <a:stretch>
            <a:fillRect/>
          </a:stretch>
        </p:blipFill>
        <p:spPr>
          <a:xfrm>
            <a:off x="10172653" y="231177"/>
            <a:ext cx="1600200" cy="1323975"/>
          </a:xfrm>
          <a:prstGeom prst="rect">
            <a:avLst/>
          </a:prstGeom>
        </p:spPr>
      </p:pic>
      <p:pic>
        <p:nvPicPr>
          <p:cNvPr id="7" name="Picture 4" descr="A picture containing text&#10;&#10;Description automatically generated">
            <a:extLst>
              <a:ext uri="{FF2B5EF4-FFF2-40B4-BE49-F238E27FC236}">
                <a16:creationId xmlns:a16="http://schemas.microsoft.com/office/drawing/2014/main" id="{120DE87B-1933-4913-8F6D-BF9575C675E2}"/>
              </a:ext>
            </a:extLst>
          </p:cNvPr>
          <p:cNvPicPr>
            <a:picLocks noChangeAspect="1"/>
          </p:cNvPicPr>
          <p:nvPr/>
        </p:nvPicPr>
        <p:blipFill>
          <a:blip r:embed="rId5"/>
          <a:stretch>
            <a:fillRect/>
          </a:stretch>
        </p:blipFill>
        <p:spPr>
          <a:xfrm>
            <a:off x="209910" y="5253758"/>
            <a:ext cx="2743200" cy="1262533"/>
          </a:xfrm>
          <a:prstGeom prst="rect">
            <a:avLst/>
          </a:prstGeom>
        </p:spPr>
      </p:pic>
      <p:sp>
        <p:nvSpPr>
          <p:cNvPr id="6" name="TextBox 5">
            <a:extLst>
              <a:ext uri="{FF2B5EF4-FFF2-40B4-BE49-F238E27FC236}">
                <a16:creationId xmlns:a16="http://schemas.microsoft.com/office/drawing/2014/main" id="{23FA807C-9B72-45DB-AF97-DED303734527}"/>
              </a:ext>
            </a:extLst>
          </p:cNvPr>
          <p:cNvSpPr txBox="1"/>
          <p:nvPr/>
        </p:nvSpPr>
        <p:spPr>
          <a:xfrm>
            <a:off x="209910" y="831552"/>
            <a:ext cx="3763779" cy="3693319"/>
          </a:xfrm>
          <a:prstGeom prst="rect">
            <a:avLst/>
          </a:prstGeom>
          <a:noFill/>
        </p:spPr>
        <p:txBody>
          <a:bodyPr wrap="square">
            <a:spAutoFit/>
          </a:bodyPr>
          <a:lstStyle/>
          <a:p>
            <a:r>
              <a:rPr lang="en-US" dirty="0"/>
              <a:t>Sedimentary rocks are formed from the broken remains of other rocks that become joined together.</a:t>
            </a:r>
          </a:p>
          <a:p>
            <a:endParaRPr lang="en-US" dirty="0"/>
          </a:p>
          <a:p>
            <a:endParaRPr lang="en-US" dirty="0"/>
          </a:p>
          <a:p>
            <a:r>
              <a:rPr lang="en-US" dirty="0"/>
              <a:t>Sediments are squashed together; This process is called compaction. Water is then squeezed out from between the pieces of rock and crystals of different salts form..</a:t>
            </a:r>
          </a:p>
          <a:p>
            <a:endParaRPr lang="en-US" dirty="0"/>
          </a:p>
          <a:p>
            <a:r>
              <a:rPr lang="en-US" dirty="0"/>
              <a:t>It may take millions of years for sedimentary rocks to form.</a:t>
            </a:r>
            <a:endParaRPr lang="en-GB" dirty="0"/>
          </a:p>
        </p:txBody>
      </p:sp>
      <p:sp>
        <p:nvSpPr>
          <p:cNvPr id="9" name="TextBox 8">
            <a:extLst>
              <a:ext uri="{FF2B5EF4-FFF2-40B4-BE49-F238E27FC236}">
                <a16:creationId xmlns:a16="http://schemas.microsoft.com/office/drawing/2014/main" id="{11E7DBF9-FC05-4E04-86AD-23AB87F867D3}"/>
              </a:ext>
            </a:extLst>
          </p:cNvPr>
          <p:cNvSpPr txBox="1"/>
          <p:nvPr/>
        </p:nvSpPr>
        <p:spPr>
          <a:xfrm>
            <a:off x="0" y="15141"/>
            <a:ext cx="12192000" cy="923330"/>
          </a:xfrm>
          <a:prstGeom prst="rect">
            <a:avLst/>
          </a:prstGeom>
          <a:noFill/>
        </p:spPr>
        <p:txBody>
          <a:bodyPr wrap="square">
            <a:spAutoFit/>
          </a:bodyPr>
          <a:lstStyle/>
          <a:p>
            <a:pPr algn="ctr"/>
            <a:r>
              <a:rPr lang="en-GB" sz="5400" i="1"/>
              <a:t>Sedimentary rocks</a:t>
            </a:r>
            <a:endParaRPr lang="en-GB" sz="5400" i="1" dirty="0"/>
          </a:p>
        </p:txBody>
      </p:sp>
      <p:pic>
        <p:nvPicPr>
          <p:cNvPr id="10" name="Picture 9">
            <a:extLst>
              <a:ext uri="{FF2B5EF4-FFF2-40B4-BE49-F238E27FC236}">
                <a16:creationId xmlns:a16="http://schemas.microsoft.com/office/drawing/2014/main" id="{C2B86404-2D9B-4DE1-AEED-E191B59AF6AA}"/>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8889" b="86222" l="5778" r="94667">
                        <a14:foregroundMark x1="9778" y1="53778" x2="9778" y2="53778"/>
                        <a14:foregroundMark x1="5778" y1="28000" x2="5778" y2="28000"/>
                        <a14:foregroundMark x1="91111" y1="56444" x2="91111" y2="56444"/>
                        <a14:foregroundMark x1="94667" y1="66667" x2="94667" y2="66667"/>
                        <a14:foregroundMark x1="68889" y1="86222" x2="68889" y2="86222"/>
                      </a14:backgroundRemoval>
                    </a14:imgEffect>
                  </a14:imgLayer>
                </a14:imgProps>
              </a:ext>
            </a:extLst>
          </a:blip>
          <a:srcRect b="6248"/>
          <a:stretch/>
        </p:blipFill>
        <p:spPr>
          <a:xfrm>
            <a:off x="4664256" y="604585"/>
            <a:ext cx="6170485" cy="5784925"/>
          </a:xfrm>
          <a:prstGeom prst="rect">
            <a:avLst/>
          </a:prstGeom>
        </p:spPr>
      </p:pic>
      <p:pic>
        <p:nvPicPr>
          <p:cNvPr id="4" name="Audio 3">
            <a:hlinkClick r:id="" action="ppaction://media"/>
            <a:extLst>
              <a:ext uri="{FF2B5EF4-FFF2-40B4-BE49-F238E27FC236}">
                <a16:creationId xmlns:a16="http://schemas.microsoft.com/office/drawing/2014/main" id="{71C4B20D-8F4C-4BEF-B959-8008E8562CF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202531295"/>
      </p:ext>
    </p:extLst>
  </p:cSld>
  <p:clrMapOvr>
    <a:masterClrMapping/>
  </p:clrMapOvr>
  <mc:AlternateContent xmlns:mc="http://schemas.openxmlformats.org/markup-compatibility/2006" xmlns:p14="http://schemas.microsoft.com/office/powerpoint/2010/main">
    <mc:Choice Requires="p14">
      <p:transition spd="med" p14:dur="700" advTm="67594">
        <p:fade/>
      </p:transition>
    </mc:Choice>
    <mc:Fallback xmlns="">
      <p:transition spd="med" advTm="6759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7.4"/>
</p:tagLst>
</file>

<file path=ppt/theme/theme1.xml><?xml version="1.0" encoding="utf-8"?>
<a:theme xmlns:a="http://schemas.openxmlformats.org/drawingml/2006/main" name="Office Theme">
  <a:themeElements>
    <a:clrScheme name="Custom 1">
      <a:dk1>
        <a:srgbClr val="2E2C2B"/>
      </a:dk1>
      <a:lt1>
        <a:srgbClr val="FFFFFF"/>
      </a:lt1>
      <a:dk2>
        <a:srgbClr val="500778"/>
      </a:dk2>
      <a:lt2>
        <a:srgbClr val="A47FB2"/>
      </a:lt2>
      <a:accent1>
        <a:srgbClr val="007953"/>
      </a:accent1>
      <a:accent2>
        <a:srgbClr val="C3D600"/>
      </a:accent2>
      <a:accent3>
        <a:srgbClr val="0071CE"/>
      </a:accent3>
      <a:accent4>
        <a:srgbClr val="71C5E8"/>
      </a:accent4>
      <a:accent5>
        <a:srgbClr val="E35105"/>
      </a:accent5>
      <a:accent6>
        <a:srgbClr val="ED8B00"/>
      </a:accent6>
      <a:hlink>
        <a:srgbClr val="00B2A8"/>
      </a:hlink>
      <a:folHlink>
        <a:srgbClr val="282927"/>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Custom 1">
      <a:dk1>
        <a:srgbClr val="2E2C2B"/>
      </a:dk1>
      <a:lt1>
        <a:srgbClr val="FFFFFF"/>
      </a:lt1>
      <a:dk2>
        <a:srgbClr val="500778"/>
      </a:dk2>
      <a:lt2>
        <a:srgbClr val="A47FB2"/>
      </a:lt2>
      <a:accent1>
        <a:srgbClr val="007953"/>
      </a:accent1>
      <a:accent2>
        <a:srgbClr val="C3D600"/>
      </a:accent2>
      <a:accent3>
        <a:srgbClr val="0071CE"/>
      </a:accent3>
      <a:accent4>
        <a:srgbClr val="71C5E8"/>
      </a:accent4>
      <a:accent5>
        <a:srgbClr val="E35105"/>
      </a:accent5>
      <a:accent6>
        <a:srgbClr val="ED8B00"/>
      </a:accent6>
      <a:hlink>
        <a:srgbClr val="00B2A8"/>
      </a:hlink>
      <a:folHlink>
        <a:srgbClr val="28292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Custom 1">
      <a:dk1>
        <a:srgbClr val="2E2C2B"/>
      </a:dk1>
      <a:lt1>
        <a:srgbClr val="FFFFFF"/>
      </a:lt1>
      <a:dk2>
        <a:srgbClr val="500778"/>
      </a:dk2>
      <a:lt2>
        <a:srgbClr val="A47FB2"/>
      </a:lt2>
      <a:accent1>
        <a:srgbClr val="007953"/>
      </a:accent1>
      <a:accent2>
        <a:srgbClr val="C3D600"/>
      </a:accent2>
      <a:accent3>
        <a:srgbClr val="0071CE"/>
      </a:accent3>
      <a:accent4>
        <a:srgbClr val="71C5E8"/>
      </a:accent4>
      <a:accent5>
        <a:srgbClr val="E35105"/>
      </a:accent5>
      <a:accent6>
        <a:srgbClr val="ED8B00"/>
      </a:accent6>
      <a:hlink>
        <a:srgbClr val="00B2A8"/>
      </a:hlink>
      <a:folHlink>
        <a:srgbClr val="28292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Custom 1">
      <a:dk1>
        <a:srgbClr val="2E2C2B"/>
      </a:dk1>
      <a:lt1>
        <a:srgbClr val="FFFFFF"/>
      </a:lt1>
      <a:dk2>
        <a:srgbClr val="500778"/>
      </a:dk2>
      <a:lt2>
        <a:srgbClr val="A47FB2"/>
      </a:lt2>
      <a:accent1>
        <a:srgbClr val="007953"/>
      </a:accent1>
      <a:accent2>
        <a:srgbClr val="C3D600"/>
      </a:accent2>
      <a:accent3>
        <a:srgbClr val="0071CE"/>
      </a:accent3>
      <a:accent4>
        <a:srgbClr val="71C5E8"/>
      </a:accent4>
      <a:accent5>
        <a:srgbClr val="E35105"/>
      </a:accent5>
      <a:accent6>
        <a:srgbClr val="ED8B00"/>
      </a:accent6>
      <a:hlink>
        <a:srgbClr val="00B2A8"/>
      </a:hlink>
      <a:folHlink>
        <a:srgbClr val="28292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B3A8FED2336A649A79125E522D3036E" ma:contentTypeVersion="9" ma:contentTypeDescription="Create a new document." ma:contentTypeScope="" ma:versionID="0a1910a76b29377b4d0a2a097212bdd7">
  <xsd:schema xmlns:xsd="http://www.w3.org/2001/XMLSchema" xmlns:xs="http://www.w3.org/2001/XMLSchema" xmlns:p="http://schemas.microsoft.com/office/2006/metadata/properties" xmlns:ns2="60f3f57f-a6c5-4cc5-a152-283def6a6346" targetNamespace="http://schemas.microsoft.com/office/2006/metadata/properties" ma:root="true" ma:fieldsID="201c9727de097c22326658c60b875d0e" ns2:_="">
    <xsd:import namespace="60f3f57f-a6c5-4cc5-a152-283def6a634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f3f57f-a6c5-4cc5-a152-283def6a63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EE036C9-2ECA-4CAB-9EAA-B7C578F3908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f3f57f-a6c5-4cc5-a152-283def6a634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41B565D-86F4-41A4-8802-FB2A843D51FE}">
  <ds:schemaRefs>
    <ds:schemaRef ds:uri="http://schemas.microsoft.com/sharepoint/v3/contenttype/forms"/>
  </ds:schemaRefs>
</ds:datastoreItem>
</file>

<file path=customXml/itemProps3.xml><?xml version="1.0" encoding="utf-8"?>
<ds:datastoreItem xmlns:ds="http://schemas.openxmlformats.org/officeDocument/2006/customXml" ds:itemID="{FBDA116D-A1D0-4F84-A950-CCDAF7085C9A}">
  <ds:schemaRefs>
    <ds:schemaRef ds:uri="dbf3ddb0-941d-4d0e-9fb9-0353ba4f956e"/>
    <ds:schemaRef ds:uri="060c2a8e-878a-4157-8238-0a3725c93f42"/>
    <ds:schemaRef ds:uri="http://purl.org/dc/term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780</TotalTime>
  <Words>1908</Words>
  <Application>Microsoft Office PowerPoint</Application>
  <PresentationFormat>Widescreen</PresentationFormat>
  <Paragraphs>132</Paragraphs>
  <Slides>31</Slides>
  <Notes>0</Notes>
  <HiddenSlides>0</HiddenSlides>
  <MMClips>29</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31</vt:i4>
      </vt:variant>
    </vt:vector>
  </HeadingPairs>
  <TitlesOfParts>
    <vt:vector size="39" baseType="lpstr">
      <vt:lpstr>Arial</vt:lpstr>
      <vt:lpstr>Calibri</vt:lpstr>
      <vt:lpstr>Calibri Light</vt:lpstr>
      <vt:lpstr>ReithSans</vt:lpstr>
      <vt:lpstr>Office Theme</vt:lpstr>
      <vt:lpstr>3_Office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Nathan Bishop</dc:creator>
  <cp:lastModifiedBy>Andrew Sidders</cp:lastModifiedBy>
  <cp:revision>85</cp:revision>
  <dcterms:created xsi:type="dcterms:W3CDTF">2019-12-05T16:20:50Z</dcterms:created>
  <dcterms:modified xsi:type="dcterms:W3CDTF">2021-11-01T20:03:13Z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0x010100AB3A8FED2336A649A79125E522D3036E</vt:lpwstr>
  </property>
  <property fmtid="{D5CDD505-2E9C-101B-9397-08002B2CF9AE}" pid="3" name="Order">
    <vt:r8>9200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ies>
</file>